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Inter SemiBold"/>
      <p:regular r:id="rId15"/>
      <p:bold r:id="rId16"/>
      <p:italic r:id="rId17"/>
      <p:boldItalic r:id="rId18"/>
    </p:embeddedFont>
    <p:embeddedFont>
      <p:font typeface="Afacad Flux"/>
      <p:regular r:id="rId19"/>
      <p:bold r:id="rId20"/>
    </p:embeddedFont>
    <p:embeddedFont>
      <p:font typeface="Inter"/>
      <p:regular r:id="rId21"/>
      <p:bold r:id="rId22"/>
      <p:italic r:id="rId23"/>
      <p:boldItalic r:id="rId24"/>
    </p:embeddedFont>
    <p:embeddedFont>
      <p:font typeface="Afacad Flux SemiBold"/>
      <p:regular r:id="rId25"/>
      <p:bold r:id="rId26"/>
    </p:embeddedFont>
    <p:embeddedFont>
      <p:font typeface="Inter Black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facadFlux-bold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facadFluxSemiBold-bold.fntdata"/><Relationship Id="rId25" Type="http://schemas.openxmlformats.org/officeDocument/2006/relationships/font" Target="fonts/AfacadFluxSemiBold-regular.fntdata"/><Relationship Id="rId28" Type="http://schemas.openxmlformats.org/officeDocument/2006/relationships/font" Target="fonts/InterBlack-boldItalic.fntdata"/><Relationship Id="rId27" Type="http://schemas.openxmlformats.org/officeDocument/2006/relationships/font" Target="fonts/Inter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Inter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InterSemiBold-italic.fntdata"/><Relationship Id="rId16" Type="http://schemas.openxmlformats.org/officeDocument/2006/relationships/font" Target="fonts/InterSemiBold-bold.fntdata"/><Relationship Id="rId19" Type="http://schemas.openxmlformats.org/officeDocument/2006/relationships/font" Target="fonts/AfacadFlux-regular.fntdata"/><Relationship Id="rId18" Type="http://schemas.openxmlformats.org/officeDocument/2006/relationships/font" Target="fonts/Inter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c29b503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c29b503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c29b503c91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c29b503c91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c83b7f33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bc83b7f33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c29b503c9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c29b503c9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c29b503c91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c29b503c91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c29b503c91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c29b503c91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bc83b7f3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bc83b7f3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c29b503c91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c29b503c91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c29b503c91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c29b503c91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28600" y="457200"/>
            <a:ext cx="8686800" cy="16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8600" y="2006175"/>
            <a:ext cx="4346700" cy="34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228600" y="4843625"/>
            <a:ext cx="6491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 rot="-5400000">
            <a:off x="7665000" y="3204727"/>
            <a:ext cx="2112000" cy="846000"/>
          </a:xfrm>
          <a:prstGeom prst="round2SameRect">
            <a:avLst>
              <a:gd fmla="val 4569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633000" y="3204773"/>
            <a:ext cx="2112000" cy="846000"/>
          </a:xfrm>
          <a:prstGeom prst="round2SameRect">
            <a:avLst>
              <a:gd fmla="val 4569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7" name="Google Shape;17;p2"/>
          <p:cNvSpPr/>
          <p:nvPr>
            <p:ph idx="5" type="pic"/>
          </p:nvPr>
        </p:nvSpPr>
        <p:spPr>
          <a:xfrm>
            <a:off x="976800" y="2569464"/>
            <a:ext cx="7190400" cy="211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" name="Google Shape;18;p2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Google Shape;19;p2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ards">
  <p:cSld name="BLANK_1_1_1_1_1_1_1_1_1_1_1_1_1_1_1_2_1">
    <p:bg>
      <p:bgPr>
        <a:solidFill>
          <a:schemeClr val="dk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11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92" name="Google Shape;192;p11"/>
          <p:cNvSpPr/>
          <p:nvPr>
            <p:ph idx="2" type="pic"/>
          </p:nvPr>
        </p:nvSpPr>
        <p:spPr>
          <a:xfrm>
            <a:off x="42472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1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4" name="Google Shape;194;p11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11"/>
          <p:cNvSpPr/>
          <p:nvPr>
            <p:ph idx="6" type="pic"/>
          </p:nvPr>
        </p:nvSpPr>
        <p:spPr>
          <a:xfrm>
            <a:off x="262005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1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8" name="Google Shape;198;p11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9" name="Google Shape;199;p11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11"/>
          <p:cNvSpPr/>
          <p:nvPr>
            <p:ph idx="13" type="pic"/>
          </p:nvPr>
        </p:nvSpPr>
        <p:spPr>
          <a:xfrm>
            <a:off x="481537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1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2" name="Google Shape;202;p11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3" name="Google Shape;203;p11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11"/>
          <p:cNvSpPr/>
          <p:nvPr>
            <p:ph idx="17" type="pic"/>
          </p:nvPr>
        </p:nvSpPr>
        <p:spPr>
          <a:xfrm>
            <a:off x="701070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1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6" name="Google Shape;206;p11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7" name="Google Shape;207;p11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11"/>
          <p:cNvSpPr txBox="1"/>
          <p:nvPr>
            <p:ph idx="2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11"/>
          <p:cNvSpPr txBox="1"/>
          <p:nvPr>
            <p:ph idx="2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10" name="Google Shape;210;p11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ards - ALT">
  <p:cSld name="BLANK_1_1_1_1_1_1_1_1_1_1_1_1_1_1_1_2_1_1"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/>
          <p:nvPr>
            <p:ph idx="2" type="pic"/>
          </p:nvPr>
        </p:nvSpPr>
        <p:spPr>
          <a:xfrm>
            <a:off x="3907788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2"/>
          <p:cNvSpPr/>
          <p:nvPr>
            <p:ph idx="3" type="pic"/>
          </p:nvPr>
        </p:nvSpPr>
        <p:spPr>
          <a:xfrm>
            <a:off x="6099275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2"/>
          <p:cNvSpPr/>
          <p:nvPr>
            <p:ph idx="4" type="pic"/>
          </p:nvPr>
        </p:nvSpPr>
        <p:spPr>
          <a:xfrm>
            <a:off x="8290763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2"/>
          <p:cNvSpPr/>
          <p:nvPr>
            <p:ph idx="5" type="pic"/>
          </p:nvPr>
        </p:nvSpPr>
        <p:spPr>
          <a:xfrm>
            <a:off x="3399288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2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12"/>
          <p:cNvSpPr txBox="1"/>
          <p:nvPr>
            <p:ph idx="6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12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20" name="Google Shape;220;p12"/>
          <p:cNvSpPr txBox="1"/>
          <p:nvPr>
            <p:ph idx="7" type="subTitle"/>
          </p:nvPr>
        </p:nvSpPr>
        <p:spPr>
          <a:xfrm>
            <a:off x="2284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8" type="body"/>
          </p:nvPr>
        </p:nvSpPr>
        <p:spPr>
          <a:xfrm>
            <a:off x="228450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12"/>
          <p:cNvSpPr txBox="1"/>
          <p:nvPr>
            <p:ph idx="9" type="subTitle"/>
          </p:nvPr>
        </p:nvSpPr>
        <p:spPr>
          <a:xfrm>
            <a:off x="2423200" y="1983900"/>
            <a:ext cx="9762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3" name="Google Shape;223;p12"/>
          <p:cNvSpPr txBox="1"/>
          <p:nvPr>
            <p:ph idx="13" type="body"/>
          </p:nvPr>
        </p:nvSpPr>
        <p:spPr>
          <a:xfrm>
            <a:off x="2423775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4" name="Google Shape;224;p12"/>
          <p:cNvSpPr txBox="1"/>
          <p:nvPr>
            <p:ph idx="14" type="subTitle"/>
          </p:nvPr>
        </p:nvSpPr>
        <p:spPr>
          <a:xfrm>
            <a:off x="46179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5" name="Google Shape;225;p12"/>
          <p:cNvSpPr txBox="1"/>
          <p:nvPr>
            <p:ph idx="15" type="body"/>
          </p:nvPr>
        </p:nvSpPr>
        <p:spPr>
          <a:xfrm>
            <a:off x="4619100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6" name="Google Shape;226;p12"/>
          <p:cNvSpPr txBox="1"/>
          <p:nvPr>
            <p:ph idx="16" type="subTitle"/>
          </p:nvPr>
        </p:nvSpPr>
        <p:spPr>
          <a:xfrm>
            <a:off x="6812125" y="1983900"/>
            <a:ext cx="14763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7" name="Google Shape;227;p12"/>
          <p:cNvSpPr txBox="1"/>
          <p:nvPr>
            <p:ph idx="17" type="body"/>
          </p:nvPr>
        </p:nvSpPr>
        <p:spPr>
          <a:xfrm>
            <a:off x="6814225" y="2668650"/>
            <a:ext cx="2101200" cy="20154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12"/>
          <p:cNvSpPr/>
          <p:nvPr>
            <p:ph idx="18" type="pic"/>
          </p:nvPr>
        </p:nvSpPr>
        <p:spPr>
          <a:xfrm>
            <a:off x="1716300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2"/>
          <p:cNvSpPr/>
          <p:nvPr/>
        </p:nvSpPr>
        <p:spPr>
          <a:xfrm rot="10800000">
            <a:off x="8637300" y="457200"/>
            <a:ext cx="278100" cy="27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0" name="Google Shape;230;p12"/>
          <p:cNvGrpSpPr/>
          <p:nvPr/>
        </p:nvGrpSpPr>
        <p:grpSpPr>
          <a:xfrm rot="10800000">
            <a:off x="8694334" y="513115"/>
            <a:ext cx="163248" cy="163248"/>
            <a:chOff x="6251786" y="659047"/>
            <a:chExt cx="250842" cy="250842"/>
          </a:xfrm>
        </p:grpSpPr>
        <p:sp>
          <p:nvSpPr>
            <p:cNvPr id="231" name="Google Shape;231;p12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3" name="Google Shape;233;p12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34" name="Google Shape;234;p12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hree storyboards ALT 2">
  <p:cSld name="BLANK_1_1_1_1_1_1_1_1_1_1_1_1_1_1_1_1_1_1">
    <p:bg>
      <p:bgPr>
        <a:solidFill>
          <a:schemeClr val="dk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>
            <p:ph idx="2" type="pic"/>
          </p:nvPr>
        </p:nvSpPr>
        <p:spPr>
          <a:xfrm>
            <a:off x="2423700" y="457200"/>
            <a:ext cx="2101200" cy="4226400"/>
          </a:xfrm>
          <a:prstGeom prst="round2DiagRect">
            <a:avLst>
              <a:gd fmla="val 16667" name="adj1"/>
              <a:gd fmla="val 4331" name="adj2"/>
            </a:avLst>
          </a:prstGeom>
          <a:noFill/>
          <a:ln>
            <a:noFill/>
          </a:ln>
        </p:spPr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24237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3" type="subTitle"/>
          </p:nvPr>
        </p:nvSpPr>
        <p:spPr>
          <a:xfrm>
            <a:off x="26218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228600" y="457200"/>
            <a:ext cx="21012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41" name="Google Shape;241;p13"/>
          <p:cNvSpPr/>
          <p:nvPr>
            <p:ph idx="4" type="pic"/>
          </p:nvPr>
        </p:nvSpPr>
        <p:spPr>
          <a:xfrm>
            <a:off x="4618800" y="457200"/>
            <a:ext cx="2101200" cy="4226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42" name="Google Shape;242;p13"/>
          <p:cNvSpPr txBox="1"/>
          <p:nvPr>
            <p:ph idx="5" type="body"/>
          </p:nvPr>
        </p:nvSpPr>
        <p:spPr>
          <a:xfrm>
            <a:off x="46188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13"/>
          <p:cNvSpPr txBox="1"/>
          <p:nvPr>
            <p:ph idx="6" type="subTitle"/>
          </p:nvPr>
        </p:nvSpPr>
        <p:spPr>
          <a:xfrm>
            <a:off x="48169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4" name="Google Shape;244;p13"/>
          <p:cNvSpPr/>
          <p:nvPr>
            <p:ph idx="7" type="pic"/>
          </p:nvPr>
        </p:nvSpPr>
        <p:spPr>
          <a:xfrm>
            <a:off x="6813900" y="457200"/>
            <a:ext cx="2101200" cy="4226400"/>
          </a:xfrm>
          <a:prstGeom prst="round2DiagRect">
            <a:avLst>
              <a:gd fmla="val 4790" name="adj1"/>
              <a:gd fmla="val 16652" name="adj2"/>
            </a:avLst>
          </a:prstGeom>
          <a:noFill/>
          <a:ln>
            <a:noFill/>
          </a:ln>
        </p:spPr>
      </p:sp>
      <p:sp>
        <p:nvSpPr>
          <p:cNvPr id="245" name="Google Shape;245;p13"/>
          <p:cNvSpPr txBox="1"/>
          <p:nvPr>
            <p:ph idx="8" type="body"/>
          </p:nvPr>
        </p:nvSpPr>
        <p:spPr>
          <a:xfrm>
            <a:off x="68139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13"/>
          <p:cNvSpPr txBox="1"/>
          <p:nvPr>
            <p:ph idx="9" type="subTitle"/>
          </p:nvPr>
        </p:nvSpPr>
        <p:spPr>
          <a:xfrm>
            <a:off x="70120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7" name="Google Shape;247;p13"/>
          <p:cNvSpPr txBox="1"/>
          <p:nvPr>
            <p:ph idx="13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13"/>
          <p:cNvSpPr txBox="1"/>
          <p:nvPr>
            <p:ph idx="1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13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BLANK_1_1_1_1_1_1_1_1_1_1_1_1_1_1_1_1_1_1_3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228600" y="457200"/>
            <a:ext cx="86868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2423700" y="3866575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14"/>
          <p:cNvSpPr txBox="1"/>
          <p:nvPr>
            <p:ph idx="2" type="body"/>
          </p:nvPr>
        </p:nvSpPr>
        <p:spPr>
          <a:xfrm>
            <a:off x="6080700" y="3866586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14"/>
          <p:cNvSpPr txBox="1"/>
          <p:nvPr>
            <p:ph idx="3" type="subTitle"/>
          </p:nvPr>
        </p:nvSpPr>
        <p:spPr>
          <a:xfrm>
            <a:off x="228600" y="3866586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256" name="Google Shape;256;p14"/>
          <p:cNvSpPr txBox="1"/>
          <p:nvPr>
            <p:ph idx="4" type="body"/>
          </p:nvPr>
        </p:nvSpPr>
        <p:spPr>
          <a:xfrm>
            <a:off x="2423700" y="2870775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14"/>
          <p:cNvSpPr txBox="1"/>
          <p:nvPr>
            <p:ph idx="5" type="body"/>
          </p:nvPr>
        </p:nvSpPr>
        <p:spPr>
          <a:xfrm>
            <a:off x="6080700" y="2870773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8" name="Google Shape;258;p14"/>
          <p:cNvSpPr txBox="1"/>
          <p:nvPr>
            <p:ph idx="6" type="subTitle"/>
          </p:nvPr>
        </p:nvSpPr>
        <p:spPr>
          <a:xfrm>
            <a:off x="228600" y="2870773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259" name="Google Shape;259;p14"/>
          <p:cNvSpPr txBox="1"/>
          <p:nvPr>
            <p:ph idx="7" type="body"/>
          </p:nvPr>
        </p:nvSpPr>
        <p:spPr>
          <a:xfrm>
            <a:off x="2423700" y="1864324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14"/>
          <p:cNvSpPr txBox="1"/>
          <p:nvPr>
            <p:ph idx="8" type="body"/>
          </p:nvPr>
        </p:nvSpPr>
        <p:spPr>
          <a:xfrm>
            <a:off x="6080700" y="1864336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1" name="Google Shape;261;p14"/>
          <p:cNvSpPr txBox="1"/>
          <p:nvPr>
            <p:ph idx="9" type="subTitle"/>
          </p:nvPr>
        </p:nvSpPr>
        <p:spPr>
          <a:xfrm>
            <a:off x="228600" y="1864336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262" name="Google Shape;262;p14"/>
          <p:cNvSpPr txBox="1"/>
          <p:nvPr>
            <p:ph idx="13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4"/>
          <p:cNvSpPr txBox="1"/>
          <p:nvPr>
            <p:ph idx="1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4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4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/>
          <p:nvPr>
            <p:ph idx="2" type="pic"/>
          </p:nvPr>
        </p:nvSpPr>
        <p:spPr>
          <a:xfrm>
            <a:off x="228525" y="3337900"/>
            <a:ext cx="4296600" cy="157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228600" y="457200"/>
            <a:ext cx="4296600" cy="17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69" name="Google Shape;269;p15"/>
          <p:cNvSpPr/>
          <p:nvPr/>
        </p:nvSpPr>
        <p:spPr>
          <a:xfrm>
            <a:off x="4665600" y="3337800"/>
            <a:ext cx="4296600" cy="1574400"/>
          </a:xfrm>
          <a:prstGeom prst="roundRect">
            <a:avLst>
              <a:gd fmla="val 227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15"/>
          <p:cNvSpPr/>
          <p:nvPr>
            <p:ph idx="3" type="pic"/>
          </p:nvPr>
        </p:nvSpPr>
        <p:spPr>
          <a:xfrm>
            <a:off x="4788749" y="3489346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271" name="Google Shape;271;p15"/>
          <p:cNvSpPr txBox="1"/>
          <p:nvPr>
            <p:ph idx="1" type="subTitle"/>
          </p:nvPr>
        </p:nvSpPr>
        <p:spPr>
          <a:xfrm>
            <a:off x="5725725" y="3489356"/>
            <a:ext cx="25938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5"/>
          <p:cNvSpPr txBox="1"/>
          <p:nvPr>
            <p:ph idx="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15"/>
          <p:cNvSpPr txBox="1"/>
          <p:nvPr>
            <p:ph idx="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15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CUSTOM_4"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/>
          <p:nvPr>
            <p:ph idx="2" type="pic"/>
          </p:nvPr>
        </p:nvSpPr>
        <p:spPr>
          <a:xfrm>
            <a:off x="6847700" y="457200"/>
            <a:ext cx="2075700" cy="200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8" name="Google Shape;278;p16"/>
          <p:cNvSpPr/>
          <p:nvPr>
            <p:ph idx="3" type="pic"/>
          </p:nvPr>
        </p:nvSpPr>
        <p:spPr>
          <a:xfrm>
            <a:off x="4619775" y="2651760"/>
            <a:ext cx="2075700" cy="202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9" name="Google Shape;279;p16"/>
          <p:cNvSpPr txBox="1"/>
          <p:nvPr>
            <p:ph idx="1" type="subTitle"/>
          </p:nvPr>
        </p:nvSpPr>
        <p:spPr>
          <a:xfrm>
            <a:off x="228600" y="458200"/>
            <a:ext cx="4296300" cy="45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facad Flux SemiBold"/>
              <a:buNone/>
              <a:defRPr sz="180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type="title"/>
          </p:nvPr>
        </p:nvSpPr>
        <p:spPr>
          <a:xfrm>
            <a:off x="228600" y="1478100"/>
            <a:ext cx="4296300" cy="219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facad Flux"/>
              <a:buNone/>
              <a:defRPr sz="4400">
                <a:solidFill>
                  <a:schemeClr val="l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4" type="subTitle"/>
          </p:nvPr>
        </p:nvSpPr>
        <p:spPr>
          <a:xfrm>
            <a:off x="4618950" y="1625800"/>
            <a:ext cx="20928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2" name="Google Shape;282;p16"/>
          <p:cNvSpPr txBox="1"/>
          <p:nvPr>
            <p:ph idx="5" type="subTitle"/>
          </p:nvPr>
        </p:nvSpPr>
        <p:spPr>
          <a:xfrm>
            <a:off x="6840713" y="380380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3" name="Google Shape;283;p16"/>
          <p:cNvSpPr txBox="1"/>
          <p:nvPr>
            <p:ph idx="6" type="subTitle"/>
          </p:nvPr>
        </p:nvSpPr>
        <p:spPr>
          <a:xfrm>
            <a:off x="4620813" y="380380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6"/>
          <p:cNvSpPr txBox="1"/>
          <p:nvPr>
            <p:ph idx="7" type="subTitle"/>
          </p:nvPr>
        </p:nvSpPr>
        <p:spPr>
          <a:xfrm>
            <a:off x="6848750" y="163285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16"/>
          <p:cNvSpPr txBox="1"/>
          <p:nvPr>
            <p:ph idx="8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16"/>
          <p:cNvSpPr txBox="1"/>
          <p:nvPr>
            <p:ph idx="9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16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16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>
            <p:ph type="title"/>
          </p:nvPr>
        </p:nvSpPr>
        <p:spPr>
          <a:xfrm>
            <a:off x="228600" y="457200"/>
            <a:ext cx="28347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1" name="Google Shape;291;p17"/>
          <p:cNvSpPr/>
          <p:nvPr>
            <p:ph idx="2" type="pic"/>
          </p:nvPr>
        </p:nvSpPr>
        <p:spPr>
          <a:xfrm>
            <a:off x="4618950" y="2127025"/>
            <a:ext cx="2095500" cy="2556600"/>
          </a:xfrm>
          <a:prstGeom prst="round2DiagRect">
            <a:avLst>
              <a:gd fmla="val 6123" name="adj1"/>
              <a:gd fmla="val 17325" name="adj2"/>
            </a:avLst>
          </a:prstGeom>
          <a:noFill/>
          <a:ln>
            <a:noFill/>
          </a:ln>
        </p:spPr>
      </p:sp>
      <p:sp>
        <p:nvSpPr>
          <p:cNvPr id="292" name="Google Shape;292;p17"/>
          <p:cNvSpPr txBox="1"/>
          <p:nvPr>
            <p:ph idx="1" type="subTitle"/>
          </p:nvPr>
        </p:nvSpPr>
        <p:spPr>
          <a:xfrm>
            <a:off x="416800" y="2248625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3" name="Google Shape;293;p17"/>
          <p:cNvSpPr txBox="1"/>
          <p:nvPr>
            <p:ph idx="3" type="subTitle"/>
          </p:nvPr>
        </p:nvSpPr>
        <p:spPr>
          <a:xfrm>
            <a:off x="26120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4" name="Google Shape;294;p17"/>
          <p:cNvSpPr txBox="1"/>
          <p:nvPr>
            <p:ph idx="4" type="subTitle"/>
          </p:nvPr>
        </p:nvSpPr>
        <p:spPr>
          <a:xfrm>
            <a:off x="70024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5" name="Google Shape;295;p17"/>
          <p:cNvSpPr txBox="1"/>
          <p:nvPr>
            <p:ph idx="5" type="subTitle"/>
          </p:nvPr>
        </p:nvSpPr>
        <p:spPr>
          <a:xfrm>
            <a:off x="292150" y="1448425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6" name="Google Shape;296;p17"/>
          <p:cNvSpPr txBox="1"/>
          <p:nvPr>
            <p:ph idx="6" type="subTitle"/>
          </p:nvPr>
        </p:nvSpPr>
        <p:spPr>
          <a:xfrm>
            <a:off x="2496825" y="144841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7" name="Google Shape;297;p17"/>
          <p:cNvSpPr txBox="1"/>
          <p:nvPr>
            <p:ph idx="7" type="subTitle"/>
          </p:nvPr>
        </p:nvSpPr>
        <p:spPr>
          <a:xfrm>
            <a:off x="4701500" y="144841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8" name="Google Shape;298;p17"/>
          <p:cNvSpPr txBox="1"/>
          <p:nvPr>
            <p:ph idx="8" type="subTitle"/>
          </p:nvPr>
        </p:nvSpPr>
        <p:spPr>
          <a:xfrm>
            <a:off x="6879000" y="144836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9" name="Google Shape;299;p17"/>
          <p:cNvSpPr txBox="1"/>
          <p:nvPr>
            <p:ph idx="9" type="subTitle"/>
          </p:nvPr>
        </p:nvSpPr>
        <p:spPr>
          <a:xfrm>
            <a:off x="48072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facad Flux SemiBold"/>
              <a:buNone/>
              <a:defRPr sz="1800">
                <a:solidFill>
                  <a:schemeClr val="accent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00" name="Google Shape;300;p17"/>
          <p:cNvSpPr txBox="1"/>
          <p:nvPr>
            <p:ph idx="13" type="body"/>
          </p:nvPr>
        </p:nvSpPr>
        <p:spPr>
          <a:xfrm>
            <a:off x="416800" y="2596875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1" name="Google Shape;301;p17"/>
          <p:cNvSpPr txBox="1"/>
          <p:nvPr>
            <p:ph idx="14" type="body"/>
          </p:nvPr>
        </p:nvSpPr>
        <p:spPr>
          <a:xfrm>
            <a:off x="2612000" y="2596875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2" name="Google Shape;302;p17"/>
          <p:cNvSpPr txBox="1"/>
          <p:nvPr>
            <p:ph idx="15" type="body"/>
          </p:nvPr>
        </p:nvSpPr>
        <p:spPr>
          <a:xfrm>
            <a:off x="4807200" y="2723100"/>
            <a:ext cx="1719000" cy="14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17"/>
          <p:cNvSpPr txBox="1"/>
          <p:nvPr>
            <p:ph idx="16" type="body"/>
          </p:nvPr>
        </p:nvSpPr>
        <p:spPr>
          <a:xfrm>
            <a:off x="7002404" y="2535463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4" name="Google Shape;304;p17"/>
          <p:cNvSpPr txBox="1"/>
          <p:nvPr>
            <p:ph idx="17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05" name="Google Shape;305;p17"/>
          <p:cNvSpPr txBox="1"/>
          <p:nvPr>
            <p:ph idx="18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06" name="Google Shape;306;p17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wth">
  <p:cSld name="CUSTOM_5">
    <p:bg>
      <p:bgPr>
        <a:solidFill>
          <a:schemeClr val="dk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228600" y="457200"/>
            <a:ext cx="86868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1" type="subTitle"/>
          </p:nvPr>
        </p:nvSpPr>
        <p:spPr>
          <a:xfrm>
            <a:off x="228600" y="23510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" type="subTitle"/>
          </p:nvPr>
        </p:nvSpPr>
        <p:spPr>
          <a:xfrm>
            <a:off x="2423700" y="16041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3" type="subTitle"/>
          </p:nvPr>
        </p:nvSpPr>
        <p:spPr>
          <a:xfrm>
            <a:off x="4618875" y="9309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4" type="subTitle"/>
          </p:nvPr>
        </p:nvSpPr>
        <p:spPr>
          <a:xfrm>
            <a:off x="6969925" y="602650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4" name="Google Shape;314;p18"/>
          <p:cNvSpPr txBox="1"/>
          <p:nvPr>
            <p:ph idx="5" type="subTitle"/>
          </p:nvPr>
        </p:nvSpPr>
        <p:spPr>
          <a:xfrm>
            <a:off x="228600" y="303171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" name="Google Shape;315;p18"/>
          <p:cNvSpPr txBox="1"/>
          <p:nvPr>
            <p:ph idx="6" type="subTitle"/>
          </p:nvPr>
        </p:nvSpPr>
        <p:spPr>
          <a:xfrm>
            <a:off x="2423700" y="227736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18"/>
          <p:cNvSpPr txBox="1"/>
          <p:nvPr>
            <p:ph idx="7" type="subTitle"/>
          </p:nvPr>
        </p:nvSpPr>
        <p:spPr>
          <a:xfrm>
            <a:off x="4618950" y="160416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18"/>
          <p:cNvSpPr txBox="1"/>
          <p:nvPr>
            <p:ph idx="8" type="subTitle"/>
          </p:nvPr>
        </p:nvSpPr>
        <p:spPr>
          <a:xfrm>
            <a:off x="6969925" y="1303838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18" name="Google Shape;318;p18"/>
          <p:cNvSpPr/>
          <p:nvPr>
            <p:ph idx="9" type="pic"/>
          </p:nvPr>
        </p:nvSpPr>
        <p:spPr>
          <a:xfrm>
            <a:off x="6814050" y="2222500"/>
            <a:ext cx="2101200" cy="2190600"/>
          </a:xfrm>
          <a:prstGeom prst="roundRect">
            <a:avLst>
              <a:gd fmla="val 10856" name="adj"/>
            </a:avLst>
          </a:prstGeom>
          <a:noFill/>
          <a:ln>
            <a:noFill/>
          </a:ln>
        </p:spPr>
      </p:sp>
      <p:sp>
        <p:nvSpPr>
          <p:cNvPr id="319" name="Google Shape;319;p18"/>
          <p:cNvSpPr txBox="1"/>
          <p:nvPr>
            <p:ph idx="13" type="subTitle"/>
          </p:nvPr>
        </p:nvSpPr>
        <p:spPr>
          <a:xfrm>
            <a:off x="254625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8"/>
          <p:cNvSpPr txBox="1"/>
          <p:nvPr>
            <p:ph idx="14" type="subTitle"/>
          </p:nvPr>
        </p:nvSpPr>
        <p:spPr>
          <a:xfrm>
            <a:off x="2423700" y="4540875"/>
            <a:ext cx="9105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8"/>
          <p:cNvSpPr txBox="1"/>
          <p:nvPr>
            <p:ph idx="15" type="subTitle"/>
          </p:nvPr>
        </p:nvSpPr>
        <p:spPr>
          <a:xfrm>
            <a:off x="4618950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8"/>
          <p:cNvSpPr txBox="1"/>
          <p:nvPr>
            <p:ph idx="16" type="subTitle"/>
          </p:nvPr>
        </p:nvSpPr>
        <p:spPr>
          <a:xfrm>
            <a:off x="6814050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18"/>
          <p:cNvSpPr txBox="1"/>
          <p:nvPr>
            <p:ph idx="17" type="body"/>
          </p:nvPr>
        </p:nvSpPr>
        <p:spPr>
          <a:xfrm>
            <a:off x="345600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18" type="body"/>
          </p:nvPr>
        </p:nvSpPr>
        <p:spPr>
          <a:xfrm>
            <a:off x="2545800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19" type="body"/>
          </p:nvPr>
        </p:nvSpPr>
        <p:spPr>
          <a:xfrm>
            <a:off x="4740975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idx="20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18"/>
          <p:cNvSpPr txBox="1"/>
          <p:nvPr>
            <p:ph idx="21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18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 ALT 1">
  <p:cSld name="CUSTOM_6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" type="subTitle"/>
          </p:nvPr>
        </p:nvSpPr>
        <p:spPr>
          <a:xfrm>
            <a:off x="47175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3" name="Google Shape;333;p19"/>
          <p:cNvSpPr txBox="1"/>
          <p:nvPr>
            <p:ph idx="2" type="subTitle"/>
          </p:nvPr>
        </p:nvSpPr>
        <p:spPr>
          <a:xfrm>
            <a:off x="261735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4" name="Google Shape;334;p19"/>
          <p:cNvSpPr txBox="1"/>
          <p:nvPr>
            <p:ph idx="3" type="subTitle"/>
          </p:nvPr>
        </p:nvSpPr>
        <p:spPr>
          <a:xfrm>
            <a:off x="481230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5" name="Google Shape;335;p19"/>
          <p:cNvSpPr txBox="1"/>
          <p:nvPr>
            <p:ph idx="4" type="subTitle"/>
          </p:nvPr>
        </p:nvSpPr>
        <p:spPr>
          <a:xfrm>
            <a:off x="700530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6" name="Google Shape;336;p19"/>
          <p:cNvSpPr txBox="1"/>
          <p:nvPr>
            <p:ph idx="5" type="body"/>
          </p:nvPr>
        </p:nvSpPr>
        <p:spPr>
          <a:xfrm>
            <a:off x="228525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37" name="Google Shape;337;p19"/>
          <p:cNvSpPr txBox="1"/>
          <p:nvPr>
            <p:ph idx="6" type="body"/>
          </p:nvPr>
        </p:nvSpPr>
        <p:spPr>
          <a:xfrm>
            <a:off x="2423850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38" name="Google Shape;338;p19"/>
          <p:cNvSpPr txBox="1"/>
          <p:nvPr>
            <p:ph idx="7" type="body"/>
          </p:nvPr>
        </p:nvSpPr>
        <p:spPr>
          <a:xfrm>
            <a:off x="4619175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39" name="Google Shape;339;p19"/>
          <p:cNvSpPr txBox="1"/>
          <p:nvPr>
            <p:ph idx="8" type="body"/>
          </p:nvPr>
        </p:nvSpPr>
        <p:spPr>
          <a:xfrm>
            <a:off x="6875100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40" name="Google Shape;340;p19"/>
          <p:cNvSpPr txBox="1"/>
          <p:nvPr>
            <p:ph idx="9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1" name="Google Shape;341;p19"/>
          <p:cNvSpPr txBox="1"/>
          <p:nvPr>
            <p:ph idx="1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2" name="Google Shape;342;p19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charts layout">
  <p:cSld name="CUSTOM_7"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>
            <p:ph type="title"/>
          </p:nvPr>
        </p:nvSpPr>
        <p:spPr>
          <a:xfrm>
            <a:off x="228600" y="457200"/>
            <a:ext cx="4296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7" name="Google Shape;347;p20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8" name="Google Shape;348;p20"/>
          <p:cNvSpPr txBox="1"/>
          <p:nvPr>
            <p:ph idx="3" type="body"/>
          </p:nvPr>
        </p:nvSpPr>
        <p:spPr>
          <a:xfrm>
            <a:off x="246150" y="1070200"/>
            <a:ext cx="2177700" cy="1869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9" name="Google Shape;349;p2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BLANK_1_2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>
            <p:ph idx="3" type="pic"/>
          </p:nvPr>
        </p:nvSpPr>
        <p:spPr>
          <a:xfrm>
            <a:off x="6813900" y="1895400"/>
            <a:ext cx="2101500" cy="2788200"/>
          </a:xfrm>
          <a:prstGeom prst="roundRect">
            <a:avLst>
              <a:gd fmla="val 10417" name="adj"/>
            </a:avLst>
          </a:prstGeom>
          <a:noFill/>
          <a:ln>
            <a:noFill/>
          </a:ln>
        </p:spPr>
      </p:sp>
      <p:sp>
        <p:nvSpPr>
          <p:cNvPr id="25" name="Google Shape;25;p3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Google Shape;26;p3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" name="Google Shape;27;p3"/>
          <p:cNvSpPr txBox="1"/>
          <p:nvPr>
            <p:ph idx="4" type="body"/>
          </p:nvPr>
        </p:nvSpPr>
        <p:spPr>
          <a:xfrm>
            <a:off x="229175" y="1895400"/>
            <a:ext cx="2834100" cy="14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8" name="Google Shape;28;p3"/>
          <p:cNvSpPr txBox="1"/>
          <p:nvPr>
            <p:ph idx="5" type="subTitle"/>
          </p:nvPr>
        </p:nvSpPr>
        <p:spPr>
          <a:xfrm>
            <a:off x="3174375" y="3793975"/>
            <a:ext cx="1350900" cy="35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6" type="subTitle"/>
          </p:nvPr>
        </p:nvSpPr>
        <p:spPr>
          <a:xfrm>
            <a:off x="4618950" y="3793975"/>
            <a:ext cx="1350900" cy="35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7" type="subTitle"/>
          </p:nvPr>
        </p:nvSpPr>
        <p:spPr>
          <a:xfrm>
            <a:off x="4642725" y="4201375"/>
            <a:ext cx="13509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1" name="Google Shape;31;p3"/>
          <p:cNvSpPr txBox="1"/>
          <p:nvPr>
            <p:ph idx="8" type="subTitle"/>
          </p:nvPr>
        </p:nvSpPr>
        <p:spPr>
          <a:xfrm>
            <a:off x="3174375" y="4201375"/>
            <a:ext cx="13509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2" name="Google Shape;32;p3"/>
          <p:cNvSpPr txBox="1"/>
          <p:nvPr>
            <p:ph idx="9" type="subTitle"/>
          </p:nvPr>
        </p:nvSpPr>
        <p:spPr>
          <a:xfrm>
            <a:off x="3423600" y="2054000"/>
            <a:ext cx="3189600" cy="16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3"/>
          <p:cNvSpPr txBox="1"/>
          <p:nvPr>
            <p:ph idx="13" type="subTitle"/>
          </p:nvPr>
        </p:nvSpPr>
        <p:spPr>
          <a:xfrm>
            <a:off x="3423600" y="2894275"/>
            <a:ext cx="3189600" cy="3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 chart">
  <p:cSld name="CUSTOM_8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/>
          <p:nvPr>
            <p:ph type="title"/>
          </p:nvPr>
        </p:nvSpPr>
        <p:spPr>
          <a:xfrm>
            <a:off x="228600" y="457200"/>
            <a:ext cx="6482400" cy="6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53" name="Google Shape;353;p21"/>
          <p:cNvSpPr/>
          <p:nvPr>
            <p:ph idx="2" type="pic"/>
          </p:nvPr>
        </p:nvSpPr>
        <p:spPr>
          <a:xfrm>
            <a:off x="313850" y="1801500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1"/>
          <p:cNvSpPr/>
          <p:nvPr>
            <p:ph idx="3" type="pic"/>
          </p:nvPr>
        </p:nvSpPr>
        <p:spPr>
          <a:xfrm>
            <a:off x="31385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1"/>
          <p:cNvSpPr/>
          <p:nvPr>
            <p:ph idx="4" type="pic"/>
          </p:nvPr>
        </p:nvSpPr>
        <p:spPr>
          <a:xfrm>
            <a:off x="31385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1"/>
          <p:cNvSpPr/>
          <p:nvPr>
            <p:ph idx="5" type="pic"/>
          </p:nvPr>
        </p:nvSpPr>
        <p:spPr>
          <a:xfrm>
            <a:off x="249990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1"/>
          <p:cNvSpPr/>
          <p:nvPr>
            <p:ph idx="6" type="pic"/>
          </p:nvPr>
        </p:nvSpPr>
        <p:spPr>
          <a:xfrm>
            <a:off x="249990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1"/>
          <p:cNvSpPr/>
          <p:nvPr>
            <p:ph idx="7" type="pic"/>
          </p:nvPr>
        </p:nvSpPr>
        <p:spPr>
          <a:xfrm>
            <a:off x="468595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1"/>
          <p:cNvSpPr/>
          <p:nvPr>
            <p:ph idx="8" type="pic"/>
          </p:nvPr>
        </p:nvSpPr>
        <p:spPr>
          <a:xfrm>
            <a:off x="468595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1"/>
          <p:cNvSpPr/>
          <p:nvPr>
            <p:ph idx="9" type="pic"/>
          </p:nvPr>
        </p:nvSpPr>
        <p:spPr>
          <a:xfrm>
            <a:off x="4685950" y="415013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1"/>
          <p:cNvSpPr/>
          <p:nvPr>
            <p:ph idx="13" type="pic"/>
          </p:nvPr>
        </p:nvSpPr>
        <p:spPr>
          <a:xfrm>
            <a:off x="689010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1"/>
          <p:cNvSpPr txBox="1"/>
          <p:nvPr>
            <p:ph idx="1" type="subTitle"/>
          </p:nvPr>
        </p:nvSpPr>
        <p:spPr>
          <a:xfrm>
            <a:off x="911100" y="18406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21"/>
          <p:cNvSpPr txBox="1"/>
          <p:nvPr>
            <p:ph idx="14" type="subTitle"/>
          </p:nvPr>
        </p:nvSpPr>
        <p:spPr>
          <a:xfrm>
            <a:off x="911100" y="20476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21"/>
          <p:cNvSpPr txBox="1"/>
          <p:nvPr>
            <p:ph idx="15" type="subTitle"/>
          </p:nvPr>
        </p:nvSpPr>
        <p:spPr>
          <a:xfrm>
            <a:off x="91110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21"/>
          <p:cNvSpPr txBox="1"/>
          <p:nvPr>
            <p:ph idx="16" type="subTitle"/>
          </p:nvPr>
        </p:nvSpPr>
        <p:spPr>
          <a:xfrm>
            <a:off x="91110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6" name="Google Shape;366;p21"/>
          <p:cNvSpPr txBox="1"/>
          <p:nvPr>
            <p:ph idx="17" type="subTitle"/>
          </p:nvPr>
        </p:nvSpPr>
        <p:spPr>
          <a:xfrm>
            <a:off x="911100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21"/>
          <p:cNvSpPr txBox="1"/>
          <p:nvPr>
            <p:ph idx="18" type="subTitle"/>
          </p:nvPr>
        </p:nvSpPr>
        <p:spPr>
          <a:xfrm>
            <a:off x="911100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21"/>
          <p:cNvSpPr txBox="1"/>
          <p:nvPr>
            <p:ph idx="19" type="subTitle"/>
          </p:nvPr>
        </p:nvSpPr>
        <p:spPr>
          <a:xfrm>
            <a:off x="306330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21"/>
          <p:cNvSpPr txBox="1"/>
          <p:nvPr>
            <p:ph idx="20" type="subTitle"/>
          </p:nvPr>
        </p:nvSpPr>
        <p:spPr>
          <a:xfrm>
            <a:off x="306330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21"/>
          <p:cNvSpPr txBox="1"/>
          <p:nvPr>
            <p:ph idx="21" type="subTitle"/>
          </p:nvPr>
        </p:nvSpPr>
        <p:spPr>
          <a:xfrm>
            <a:off x="3063300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21"/>
          <p:cNvSpPr txBox="1"/>
          <p:nvPr>
            <p:ph idx="22" type="subTitle"/>
          </p:nvPr>
        </p:nvSpPr>
        <p:spPr>
          <a:xfrm>
            <a:off x="3063300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21"/>
          <p:cNvSpPr txBox="1"/>
          <p:nvPr>
            <p:ph idx="23" type="subTitle"/>
          </p:nvPr>
        </p:nvSpPr>
        <p:spPr>
          <a:xfrm>
            <a:off x="5291325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p21"/>
          <p:cNvSpPr txBox="1"/>
          <p:nvPr>
            <p:ph idx="24" type="subTitle"/>
          </p:nvPr>
        </p:nvSpPr>
        <p:spPr>
          <a:xfrm>
            <a:off x="5291325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21"/>
          <p:cNvSpPr txBox="1"/>
          <p:nvPr>
            <p:ph idx="25" type="subTitle"/>
          </p:nvPr>
        </p:nvSpPr>
        <p:spPr>
          <a:xfrm>
            <a:off x="5291325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5" name="Google Shape;375;p21"/>
          <p:cNvSpPr txBox="1"/>
          <p:nvPr>
            <p:ph idx="26" type="subTitle"/>
          </p:nvPr>
        </p:nvSpPr>
        <p:spPr>
          <a:xfrm>
            <a:off x="5291325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p21"/>
          <p:cNvSpPr txBox="1"/>
          <p:nvPr>
            <p:ph idx="27" type="subTitle"/>
          </p:nvPr>
        </p:nvSpPr>
        <p:spPr>
          <a:xfrm>
            <a:off x="5291325" y="418930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7" name="Google Shape;377;p21"/>
          <p:cNvSpPr txBox="1"/>
          <p:nvPr>
            <p:ph idx="28" type="subTitle"/>
          </p:nvPr>
        </p:nvSpPr>
        <p:spPr>
          <a:xfrm>
            <a:off x="5291325" y="439630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" name="Google Shape;378;p21"/>
          <p:cNvSpPr txBox="1"/>
          <p:nvPr>
            <p:ph idx="29" type="subTitle"/>
          </p:nvPr>
        </p:nvSpPr>
        <p:spPr>
          <a:xfrm>
            <a:off x="746965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9" name="Google Shape;379;p21"/>
          <p:cNvSpPr txBox="1"/>
          <p:nvPr>
            <p:ph idx="30" type="subTitle"/>
          </p:nvPr>
        </p:nvSpPr>
        <p:spPr>
          <a:xfrm>
            <a:off x="746965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0" name="Google Shape;380;p21"/>
          <p:cNvSpPr txBox="1"/>
          <p:nvPr>
            <p:ph idx="3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81" name="Google Shape;381;p21"/>
          <p:cNvSpPr txBox="1"/>
          <p:nvPr>
            <p:ph idx="3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82" name="Google Shape;382;p21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6" name="Google Shape;38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1" name="Google Shape;39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4" name="Google Shape;394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0" name="Google Shape;40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5" name="Google Shape;405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6" name="Google Shape;406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CUSTOM_10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38;p4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1" name="Google Shape;411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5" name="Google Shape;415;p3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6" name="Google Shape;416;p3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3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3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3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3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3" name="Google Shape;423;p3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3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7" name="Google Shape;427;p3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3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9" name="Google Shape;429;p3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3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3" name="Google Shape;433;p3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4" name="Google Shape;434;p3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5" name="Google Shape;435;p3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6" name="Google Shape;436;p3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7" name="Google Shape;437;p3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3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1" name="Google Shape;441;p3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2" name="Google Shape;442;p3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3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3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5" name="Google Shape;445;p3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3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3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3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3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3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3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8" name="Google Shape;458;p3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9" name="Google Shape;459;p3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2" name="Google Shape;462;p4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5" name="Google Shape;465;p4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8" name="Google Shape;468;p4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9" name="Google Shape;469;p4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0" name="Google Shape;470;p4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2_1_1_1_1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711275" y="1199100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228600" y="457200"/>
            <a:ext cx="4296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44" name="Google Shape;44;p5"/>
          <p:cNvGrpSpPr/>
          <p:nvPr/>
        </p:nvGrpSpPr>
        <p:grpSpPr>
          <a:xfrm rot="2700000">
            <a:off x="237956" y="1326863"/>
            <a:ext cx="250839" cy="250839"/>
            <a:chOff x="6251786" y="659047"/>
            <a:chExt cx="250842" cy="250842"/>
          </a:xfrm>
        </p:grpSpPr>
        <p:sp>
          <p:nvSpPr>
            <p:cNvPr id="45" name="Google Shape;45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2700000">
            <a:off x="237956" y="2004275"/>
            <a:ext cx="250839" cy="250839"/>
            <a:chOff x="6251786" y="659047"/>
            <a:chExt cx="250842" cy="250842"/>
          </a:xfrm>
        </p:grpSpPr>
        <p:sp>
          <p:nvSpPr>
            <p:cNvPr id="49" name="Google Shape;49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2" name="Google Shape;52;p5"/>
          <p:cNvGrpSpPr/>
          <p:nvPr/>
        </p:nvGrpSpPr>
        <p:grpSpPr>
          <a:xfrm rot="2700000">
            <a:off x="237956" y="2681688"/>
            <a:ext cx="250839" cy="250839"/>
            <a:chOff x="6251786" y="659047"/>
            <a:chExt cx="250842" cy="250842"/>
          </a:xfrm>
        </p:grpSpPr>
        <p:sp>
          <p:nvSpPr>
            <p:cNvPr id="53" name="Google Shape;53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 rot="2700000">
            <a:off x="237956" y="3359100"/>
            <a:ext cx="250839" cy="250839"/>
            <a:chOff x="6251786" y="659047"/>
            <a:chExt cx="250842" cy="250842"/>
          </a:xfrm>
        </p:grpSpPr>
        <p:sp>
          <p:nvSpPr>
            <p:cNvPr id="57" name="Google Shape;57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" name="Google Shape;60;p5"/>
          <p:cNvGrpSpPr/>
          <p:nvPr/>
        </p:nvGrpSpPr>
        <p:grpSpPr>
          <a:xfrm rot="2700000">
            <a:off x="237956" y="4036513"/>
            <a:ext cx="250839" cy="250839"/>
            <a:chOff x="6251786" y="659047"/>
            <a:chExt cx="250842" cy="250842"/>
          </a:xfrm>
        </p:grpSpPr>
        <p:sp>
          <p:nvSpPr>
            <p:cNvPr id="61" name="Google Shape;61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" name="Google Shape;64;p5"/>
          <p:cNvSpPr txBox="1"/>
          <p:nvPr>
            <p:ph idx="4" type="title"/>
          </p:nvPr>
        </p:nvSpPr>
        <p:spPr>
          <a:xfrm>
            <a:off x="711275" y="1914413"/>
            <a:ext cx="3813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5" type="title"/>
          </p:nvPr>
        </p:nvSpPr>
        <p:spPr>
          <a:xfrm>
            <a:off x="711275" y="2629725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6" type="title"/>
          </p:nvPr>
        </p:nvSpPr>
        <p:spPr>
          <a:xfrm>
            <a:off x="711275" y="3345038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7" type="title"/>
          </p:nvPr>
        </p:nvSpPr>
        <p:spPr>
          <a:xfrm>
            <a:off x="711275" y="4060350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5"/>
          <p:cNvSpPr/>
          <p:nvPr/>
        </p:nvSpPr>
        <p:spPr>
          <a:xfrm>
            <a:off x="6714486" y="3907975"/>
            <a:ext cx="1227600" cy="122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6630361" y="592650"/>
            <a:ext cx="2494200" cy="2494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5"/>
          <p:cNvSpPr/>
          <p:nvPr>
            <p:ph idx="8" type="pic"/>
          </p:nvPr>
        </p:nvSpPr>
        <p:spPr>
          <a:xfrm>
            <a:off x="5434100" y="2461125"/>
            <a:ext cx="1790700" cy="179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5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5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4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4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4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4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4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4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1" name="Google Shape;481;p4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4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4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chart">
  <p:cSld name="BLANK_1_1_1_1_1_1_1_1_1_1_1_1_1_1_1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idx="1" type="subTitle"/>
          </p:nvPr>
        </p:nvSpPr>
        <p:spPr>
          <a:xfrm>
            <a:off x="2289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2" type="body"/>
          </p:nvPr>
        </p:nvSpPr>
        <p:spPr>
          <a:xfrm>
            <a:off x="2281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76" name="Google Shape;76;p6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3" type="subTitle"/>
          </p:nvPr>
        </p:nvSpPr>
        <p:spPr>
          <a:xfrm>
            <a:off x="60823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4" type="subTitle"/>
          </p:nvPr>
        </p:nvSpPr>
        <p:spPr>
          <a:xfrm>
            <a:off x="31556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idx="5" type="subTitle"/>
          </p:nvPr>
        </p:nvSpPr>
        <p:spPr>
          <a:xfrm>
            <a:off x="4104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0" name="Google Shape;80;p6"/>
          <p:cNvSpPr txBox="1"/>
          <p:nvPr>
            <p:ph idx="6" type="subTitle"/>
          </p:nvPr>
        </p:nvSpPr>
        <p:spPr>
          <a:xfrm>
            <a:off x="16997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1" name="Google Shape;81;p6"/>
          <p:cNvSpPr txBox="1"/>
          <p:nvPr>
            <p:ph idx="7" type="body"/>
          </p:nvPr>
        </p:nvSpPr>
        <p:spPr>
          <a:xfrm>
            <a:off x="2281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2" name="Google Shape;82;p6"/>
          <p:cNvSpPr txBox="1"/>
          <p:nvPr>
            <p:ph idx="8" type="subTitle"/>
          </p:nvPr>
        </p:nvSpPr>
        <p:spPr>
          <a:xfrm>
            <a:off x="4104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3" name="Google Shape;83;p6"/>
          <p:cNvSpPr txBox="1"/>
          <p:nvPr>
            <p:ph idx="9" type="subTitle"/>
          </p:nvPr>
        </p:nvSpPr>
        <p:spPr>
          <a:xfrm>
            <a:off x="16997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4" name="Google Shape;84;p6"/>
          <p:cNvSpPr txBox="1"/>
          <p:nvPr>
            <p:ph idx="13" type="body"/>
          </p:nvPr>
        </p:nvSpPr>
        <p:spPr>
          <a:xfrm>
            <a:off x="31548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85" name="Google Shape;85;p6"/>
          <p:cNvSpPr txBox="1"/>
          <p:nvPr>
            <p:ph idx="14" type="subTitle"/>
          </p:nvPr>
        </p:nvSpPr>
        <p:spPr>
          <a:xfrm>
            <a:off x="33371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6" name="Google Shape;86;p6"/>
          <p:cNvSpPr txBox="1"/>
          <p:nvPr>
            <p:ph idx="15" type="subTitle"/>
          </p:nvPr>
        </p:nvSpPr>
        <p:spPr>
          <a:xfrm>
            <a:off x="46264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6" type="body"/>
          </p:nvPr>
        </p:nvSpPr>
        <p:spPr>
          <a:xfrm>
            <a:off x="31548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7" type="subTitle"/>
          </p:nvPr>
        </p:nvSpPr>
        <p:spPr>
          <a:xfrm>
            <a:off x="33371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9" name="Google Shape;89;p6"/>
          <p:cNvSpPr txBox="1"/>
          <p:nvPr>
            <p:ph idx="18" type="subTitle"/>
          </p:nvPr>
        </p:nvSpPr>
        <p:spPr>
          <a:xfrm>
            <a:off x="46264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90" name="Google Shape;90;p6"/>
          <p:cNvSpPr txBox="1"/>
          <p:nvPr>
            <p:ph idx="19" type="body"/>
          </p:nvPr>
        </p:nvSpPr>
        <p:spPr>
          <a:xfrm>
            <a:off x="60815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1" name="Google Shape;91;p6"/>
          <p:cNvSpPr txBox="1"/>
          <p:nvPr>
            <p:ph idx="20" type="subTitle"/>
          </p:nvPr>
        </p:nvSpPr>
        <p:spPr>
          <a:xfrm>
            <a:off x="62638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2" name="Google Shape;92;p6"/>
          <p:cNvSpPr txBox="1"/>
          <p:nvPr>
            <p:ph idx="21" type="subTitle"/>
          </p:nvPr>
        </p:nvSpPr>
        <p:spPr>
          <a:xfrm>
            <a:off x="75531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93" name="Google Shape;93;p6"/>
          <p:cNvSpPr txBox="1"/>
          <p:nvPr>
            <p:ph idx="22" type="body"/>
          </p:nvPr>
        </p:nvSpPr>
        <p:spPr>
          <a:xfrm>
            <a:off x="60815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" name="Google Shape;94;p6"/>
          <p:cNvSpPr txBox="1"/>
          <p:nvPr>
            <p:ph idx="23" type="subTitle"/>
          </p:nvPr>
        </p:nvSpPr>
        <p:spPr>
          <a:xfrm>
            <a:off x="62638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5" name="Google Shape;95;p6"/>
          <p:cNvSpPr txBox="1"/>
          <p:nvPr>
            <p:ph idx="24" type="subTitle"/>
          </p:nvPr>
        </p:nvSpPr>
        <p:spPr>
          <a:xfrm>
            <a:off x="75531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25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idx="26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6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>
            <p:ph type="title"/>
          </p:nvPr>
        </p:nvSpPr>
        <p:spPr>
          <a:xfrm>
            <a:off x="228600" y="457200"/>
            <a:ext cx="5760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228600" y="1895400"/>
            <a:ext cx="2834700" cy="211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3" name="Google Shape;103;p7"/>
          <p:cNvSpPr txBox="1"/>
          <p:nvPr>
            <p:ph idx="2" type="body"/>
          </p:nvPr>
        </p:nvSpPr>
        <p:spPr>
          <a:xfrm>
            <a:off x="315465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7"/>
          <p:cNvSpPr txBox="1"/>
          <p:nvPr>
            <p:ph idx="3" type="body"/>
          </p:nvPr>
        </p:nvSpPr>
        <p:spPr>
          <a:xfrm>
            <a:off x="461670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" name="Google Shape;105;p7"/>
          <p:cNvSpPr txBox="1"/>
          <p:nvPr>
            <p:ph idx="4" type="body"/>
          </p:nvPr>
        </p:nvSpPr>
        <p:spPr>
          <a:xfrm>
            <a:off x="607875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" name="Google Shape;106;p7"/>
          <p:cNvSpPr txBox="1"/>
          <p:nvPr>
            <p:ph idx="5" type="body"/>
          </p:nvPr>
        </p:nvSpPr>
        <p:spPr>
          <a:xfrm>
            <a:off x="754080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7" name="Google Shape;107;p7"/>
          <p:cNvSpPr txBox="1"/>
          <p:nvPr>
            <p:ph idx="6" type="subTitle"/>
          </p:nvPr>
        </p:nvSpPr>
        <p:spPr>
          <a:xfrm>
            <a:off x="3155275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7" type="subTitle"/>
          </p:nvPr>
        </p:nvSpPr>
        <p:spPr>
          <a:xfrm>
            <a:off x="4617950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8" type="subTitle"/>
          </p:nvPr>
        </p:nvSpPr>
        <p:spPr>
          <a:xfrm>
            <a:off x="6080625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9" type="subTitle"/>
          </p:nvPr>
        </p:nvSpPr>
        <p:spPr>
          <a:xfrm>
            <a:off x="7543300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3" type="subTitle"/>
          </p:nvPr>
        </p:nvSpPr>
        <p:spPr>
          <a:xfrm>
            <a:off x="3155275" y="1895400"/>
            <a:ext cx="2834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1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13" name="Google Shape;113;p7"/>
          <p:cNvSpPr txBox="1"/>
          <p:nvPr>
            <p:ph idx="1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7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ALT 1">
  <p:cSld name="CUSTOM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/>
          <p:nvPr>
            <p:ph idx="2" type="pic"/>
          </p:nvPr>
        </p:nvSpPr>
        <p:spPr>
          <a:xfrm>
            <a:off x="6080425" y="457200"/>
            <a:ext cx="2482500" cy="4229400"/>
          </a:xfrm>
          <a:prstGeom prst="round2DiagRect">
            <a:avLst>
              <a:gd fmla="val 16589" name="adj1"/>
              <a:gd fmla="val 8414" name="adj2"/>
            </a:avLst>
          </a:prstGeom>
          <a:noFill/>
          <a:ln>
            <a:noFill/>
          </a:ln>
        </p:spPr>
      </p:sp>
      <p:sp>
        <p:nvSpPr>
          <p:cNvPr id="118" name="Google Shape;118;p8"/>
          <p:cNvSpPr txBox="1"/>
          <p:nvPr>
            <p:ph idx="1" type="subTitle"/>
          </p:nvPr>
        </p:nvSpPr>
        <p:spPr>
          <a:xfrm>
            <a:off x="6311900" y="3871922"/>
            <a:ext cx="1974900" cy="41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119" name="Google Shape;119;p8"/>
          <p:cNvSpPr txBox="1"/>
          <p:nvPr>
            <p:ph idx="3" type="subTitle"/>
          </p:nvPr>
        </p:nvSpPr>
        <p:spPr>
          <a:xfrm>
            <a:off x="6311900" y="4288217"/>
            <a:ext cx="19749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8"/>
          <p:cNvSpPr txBox="1"/>
          <p:nvPr>
            <p:ph idx="4" type="subTitle"/>
          </p:nvPr>
        </p:nvSpPr>
        <p:spPr>
          <a:xfrm>
            <a:off x="3307050" y="3090050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1" name="Google Shape;121;p8"/>
          <p:cNvSpPr txBox="1"/>
          <p:nvPr>
            <p:ph type="title"/>
          </p:nvPr>
        </p:nvSpPr>
        <p:spPr>
          <a:xfrm>
            <a:off x="228600" y="457200"/>
            <a:ext cx="5760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22" name="Google Shape;122;p8"/>
          <p:cNvSpPr txBox="1"/>
          <p:nvPr>
            <p:ph idx="5" type="body"/>
          </p:nvPr>
        </p:nvSpPr>
        <p:spPr>
          <a:xfrm>
            <a:off x="228600" y="1895400"/>
            <a:ext cx="2834700" cy="211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3" name="Google Shape;123;p8"/>
          <p:cNvSpPr txBox="1"/>
          <p:nvPr>
            <p:ph idx="6" type="subTitle"/>
          </p:nvPr>
        </p:nvSpPr>
        <p:spPr>
          <a:xfrm>
            <a:off x="3307050" y="2115200"/>
            <a:ext cx="1974900" cy="3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8"/>
          <p:cNvSpPr txBox="1"/>
          <p:nvPr>
            <p:ph idx="7" type="subTitle"/>
          </p:nvPr>
        </p:nvSpPr>
        <p:spPr>
          <a:xfrm>
            <a:off x="3307050" y="3517427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5" name="Google Shape;125;p8"/>
          <p:cNvSpPr txBox="1"/>
          <p:nvPr>
            <p:ph idx="8" type="subTitle"/>
          </p:nvPr>
        </p:nvSpPr>
        <p:spPr>
          <a:xfrm>
            <a:off x="4618950" y="3090050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9" type="subTitle"/>
          </p:nvPr>
        </p:nvSpPr>
        <p:spPr>
          <a:xfrm>
            <a:off x="4618950" y="3517427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7" name="Google Shape;127;p8"/>
          <p:cNvSpPr txBox="1"/>
          <p:nvPr>
            <p:ph idx="13" type="subTitle"/>
          </p:nvPr>
        </p:nvSpPr>
        <p:spPr>
          <a:xfrm>
            <a:off x="3307050" y="3840813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8" name="Google Shape;128;p8"/>
          <p:cNvSpPr txBox="1"/>
          <p:nvPr>
            <p:ph idx="14" type="subTitle"/>
          </p:nvPr>
        </p:nvSpPr>
        <p:spPr>
          <a:xfrm>
            <a:off x="3307050" y="4268190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9" name="Google Shape;129;p8"/>
          <p:cNvSpPr txBox="1"/>
          <p:nvPr>
            <p:ph idx="15" type="subTitle"/>
          </p:nvPr>
        </p:nvSpPr>
        <p:spPr>
          <a:xfrm>
            <a:off x="4618950" y="3840813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" name="Google Shape;130;p8"/>
          <p:cNvSpPr txBox="1"/>
          <p:nvPr>
            <p:ph idx="16" type="subTitle"/>
          </p:nvPr>
        </p:nvSpPr>
        <p:spPr>
          <a:xfrm>
            <a:off x="4618950" y="4268190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" name="Google Shape;131;p8"/>
          <p:cNvSpPr txBox="1"/>
          <p:nvPr>
            <p:ph idx="17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32" name="Google Shape;132;p8"/>
          <p:cNvSpPr txBox="1"/>
          <p:nvPr>
            <p:ph idx="18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33" name="Google Shape;133;p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8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CUSTOM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idx="1" type="subTitle"/>
          </p:nvPr>
        </p:nvSpPr>
        <p:spPr>
          <a:xfrm>
            <a:off x="228600" y="1966725"/>
            <a:ext cx="2997300" cy="8289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138" name="Google Shape;138;p9"/>
          <p:cNvSpPr txBox="1"/>
          <p:nvPr>
            <p:ph idx="2" type="subTitle"/>
          </p:nvPr>
        </p:nvSpPr>
        <p:spPr>
          <a:xfrm>
            <a:off x="228600" y="1611825"/>
            <a:ext cx="2834700" cy="3549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9"/>
          <p:cNvSpPr txBox="1"/>
          <p:nvPr>
            <p:ph idx="3" type="subTitle"/>
          </p:nvPr>
        </p:nvSpPr>
        <p:spPr>
          <a:xfrm>
            <a:off x="228600" y="2876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9pPr>
          </a:lstStyle>
          <a:p/>
        </p:txBody>
      </p:sp>
      <p:sp>
        <p:nvSpPr>
          <p:cNvPr id="140" name="Google Shape;140;p9"/>
          <p:cNvSpPr txBox="1"/>
          <p:nvPr>
            <p:ph idx="4" type="subTitle"/>
          </p:nvPr>
        </p:nvSpPr>
        <p:spPr>
          <a:xfrm>
            <a:off x="228600" y="3158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9"/>
          <p:cNvSpPr txBox="1"/>
          <p:nvPr>
            <p:ph idx="5" type="body"/>
          </p:nvPr>
        </p:nvSpPr>
        <p:spPr>
          <a:xfrm>
            <a:off x="6813900" y="1611825"/>
            <a:ext cx="2101500" cy="163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9"/>
          <p:cNvSpPr txBox="1"/>
          <p:nvPr>
            <p:ph idx="6" type="subTitle"/>
          </p:nvPr>
        </p:nvSpPr>
        <p:spPr>
          <a:xfrm>
            <a:off x="23298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3" name="Google Shape;143;p9"/>
          <p:cNvSpPr txBox="1"/>
          <p:nvPr>
            <p:ph idx="7" type="subTitle"/>
          </p:nvPr>
        </p:nvSpPr>
        <p:spPr>
          <a:xfrm>
            <a:off x="23298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9"/>
          <p:cNvSpPr txBox="1"/>
          <p:nvPr>
            <p:ph idx="8" type="subTitle"/>
          </p:nvPr>
        </p:nvSpPr>
        <p:spPr>
          <a:xfrm>
            <a:off x="228600" y="3677848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5" name="Google Shape;145;p9"/>
          <p:cNvSpPr txBox="1"/>
          <p:nvPr>
            <p:ph idx="9" type="subTitle"/>
          </p:nvPr>
        </p:nvSpPr>
        <p:spPr>
          <a:xfrm>
            <a:off x="2286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" name="Google Shape;146;p9"/>
          <p:cNvSpPr txBox="1"/>
          <p:nvPr>
            <p:ph idx="13" type="subTitle"/>
          </p:nvPr>
        </p:nvSpPr>
        <p:spPr>
          <a:xfrm>
            <a:off x="2286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" name="Google Shape;147;p9"/>
          <p:cNvSpPr txBox="1"/>
          <p:nvPr>
            <p:ph idx="14" type="subTitle"/>
          </p:nvPr>
        </p:nvSpPr>
        <p:spPr>
          <a:xfrm>
            <a:off x="43281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p9"/>
          <p:cNvSpPr txBox="1"/>
          <p:nvPr>
            <p:ph idx="15" type="subTitle"/>
          </p:nvPr>
        </p:nvSpPr>
        <p:spPr>
          <a:xfrm>
            <a:off x="43281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9"/>
          <p:cNvSpPr txBox="1"/>
          <p:nvPr>
            <p:ph idx="16" type="subTitle"/>
          </p:nvPr>
        </p:nvSpPr>
        <p:spPr>
          <a:xfrm>
            <a:off x="6720000" y="3848538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0" name="Google Shape;150;p9"/>
          <p:cNvSpPr txBox="1"/>
          <p:nvPr>
            <p:ph idx="17" type="subTitle"/>
          </p:nvPr>
        </p:nvSpPr>
        <p:spPr>
          <a:xfrm>
            <a:off x="67200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1" name="Google Shape;151;p9"/>
          <p:cNvSpPr txBox="1"/>
          <p:nvPr>
            <p:ph type="title"/>
          </p:nvPr>
        </p:nvSpPr>
        <p:spPr>
          <a:xfrm>
            <a:off x="228600" y="457200"/>
            <a:ext cx="5760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52" name="Google Shape;152;p9"/>
          <p:cNvSpPr txBox="1"/>
          <p:nvPr>
            <p:ph idx="18" type="subTitle"/>
          </p:nvPr>
        </p:nvSpPr>
        <p:spPr>
          <a:xfrm>
            <a:off x="3337932" y="1966725"/>
            <a:ext cx="2834700" cy="8289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9"/>
          <p:cNvSpPr txBox="1"/>
          <p:nvPr>
            <p:ph idx="19" type="subTitle"/>
          </p:nvPr>
        </p:nvSpPr>
        <p:spPr>
          <a:xfrm>
            <a:off x="3337932" y="1611825"/>
            <a:ext cx="2834700" cy="3549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9"/>
          <p:cNvSpPr txBox="1"/>
          <p:nvPr>
            <p:ph idx="20" type="subTitle"/>
          </p:nvPr>
        </p:nvSpPr>
        <p:spPr>
          <a:xfrm>
            <a:off x="3337932" y="2876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idx="21" type="subTitle"/>
          </p:nvPr>
        </p:nvSpPr>
        <p:spPr>
          <a:xfrm>
            <a:off x="3337932" y="3158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6" name="Google Shape;156;p9"/>
          <p:cNvGrpSpPr/>
          <p:nvPr/>
        </p:nvGrpSpPr>
        <p:grpSpPr>
          <a:xfrm rot="2700000">
            <a:off x="6193285" y="4054405"/>
            <a:ext cx="250839" cy="250839"/>
            <a:chOff x="6251786" y="659047"/>
            <a:chExt cx="250842" cy="250842"/>
          </a:xfrm>
        </p:grpSpPr>
        <p:sp>
          <p:nvSpPr>
            <p:cNvPr id="157" name="Google Shape;157;p9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0" name="Google Shape;160;p9"/>
          <p:cNvSpPr txBox="1"/>
          <p:nvPr>
            <p:ph idx="2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61" name="Google Shape;161;p9"/>
          <p:cNvSpPr txBox="1"/>
          <p:nvPr>
            <p:ph idx="2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62" name="Google Shape;162;p9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9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ards">
  <p:cSld name="BLANK_1_1_1_1_1_1_1_1_1_1_1_1_1_1_1_1_1_2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/>
          <p:nvPr>
            <p:ph idx="2" type="pic"/>
          </p:nvPr>
        </p:nvSpPr>
        <p:spPr>
          <a:xfrm>
            <a:off x="2604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6" name="Google Shape;166;p10"/>
          <p:cNvSpPr/>
          <p:nvPr>
            <p:ph idx="3" type="pic"/>
          </p:nvPr>
        </p:nvSpPr>
        <p:spPr>
          <a:xfrm>
            <a:off x="4799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7" name="Google Shape;167;p10"/>
          <p:cNvSpPr/>
          <p:nvPr>
            <p:ph idx="4" type="pic"/>
          </p:nvPr>
        </p:nvSpPr>
        <p:spPr>
          <a:xfrm>
            <a:off x="6994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8" name="Google Shape;168;p10"/>
          <p:cNvSpPr/>
          <p:nvPr>
            <p:ph idx="5" type="pic"/>
          </p:nvPr>
        </p:nvSpPr>
        <p:spPr>
          <a:xfrm>
            <a:off x="2604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9" name="Google Shape;169;p10"/>
          <p:cNvSpPr/>
          <p:nvPr>
            <p:ph idx="6" type="pic"/>
          </p:nvPr>
        </p:nvSpPr>
        <p:spPr>
          <a:xfrm>
            <a:off x="4799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70" name="Google Shape;170;p10"/>
          <p:cNvSpPr/>
          <p:nvPr>
            <p:ph idx="7" type="pic"/>
          </p:nvPr>
        </p:nvSpPr>
        <p:spPr>
          <a:xfrm>
            <a:off x="6994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71" name="Google Shape;171;p10"/>
          <p:cNvSpPr txBox="1"/>
          <p:nvPr>
            <p:ph type="title"/>
          </p:nvPr>
        </p:nvSpPr>
        <p:spPr>
          <a:xfrm>
            <a:off x="228600" y="457200"/>
            <a:ext cx="21012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72" name="Google Shape;172;p10"/>
          <p:cNvSpPr txBox="1"/>
          <p:nvPr>
            <p:ph idx="1" type="subTitle"/>
          </p:nvPr>
        </p:nvSpPr>
        <p:spPr>
          <a:xfrm>
            <a:off x="2423700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0"/>
          <p:cNvSpPr txBox="1"/>
          <p:nvPr>
            <p:ph idx="8" type="subTitle"/>
          </p:nvPr>
        </p:nvSpPr>
        <p:spPr>
          <a:xfrm>
            <a:off x="2423700" y="15402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10"/>
          <p:cNvSpPr txBox="1"/>
          <p:nvPr>
            <p:ph idx="9" type="subTitle"/>
          </p:nvPr>
        </p:nvSpPr>
        <p:spPr>
          <a:xfrm>
            <a:off x="2418750" y="4285050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10"/>
          <p:cNvSpPr txBox="1"/>
          <p:nvPr>
            <p:ph idx="13" type="subTitle"/>
          </p:nvPr>
        </p:nvSpPr>
        <p:spPr>
          <a:xfrm>
            <a:off x="2423700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10"/>
          <p:cNvSpPr txBox="1"/>
          <p:nvPr>
            <p:ph idx="14" type="subTitle"/>
          </p:nvPr>
        </p:nvSpPr>
        <p:spPr>
          <a:xfrm>
            <a:off x="4618800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10"/>
          <p:cNvSpPr txBox="1"/>
          <p:nvPr>
            <p:ph idx="15" type="subTitle"/>
          </p:nvPr>
        </p:nvSpPr>
        <p:spPr>
          <a:xfrm>
            <a:off x="4618800" y="15402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10"/>
          <p:cNvSpPr txBox="1"/>
          <p:nvPr>
            <p:ph idx="16" type="subTitle"/>
          </p:nvPr>
        </p:nvSpPr>
        <p:spPr>
          <a:xfrm>
            <a:off x="4613850" y="4288536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10"/>
          <p:cNvSpPr txBox="1"/>
          <p:nvPr>
            <p:ph idx="17" type="subTitle"/>
          </p:nvPr>
        </p:nvSpPr>
        <p:spPr>
          <a:xfrm>
            <a:off x="4613825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0"/>
          <p:cNvSpPr txBox="1"/>
          <p:nvPr>
            <p:ph idx="18" type="subTitle"/>
          </p:nvPr>
        </p:nvSpPr>
        <p:spPr>
          <a:xfrm>
            <a:off x="6813963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10"/>
          <p:cNvSpPr txBox="1"/>
          <p:nvPr>
            <p:ph idx="19" type="subTitle"/>
          </p:nvPr>
        </p:nvSpPr>
        <p:spPr>
          <a:xfrm>
            <a:off x="6816750" y="15403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0"/>
          <p:cNvSpPr txBox="1"/>
          <p:nvPr>
            <p:ph idx="20" type="subTitle"/>
          </p:nvPr>
        </p:nvSpPr>
        <p:spPr>
          <a:xfrm>
            <a:off x="6809013" y="4288536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idx="21" type="subTitle"/>
          </p:nvPr>
        </p:nvSpPr>
        <p:spPr>
          <a:xfrm>
            <a:off x="6813888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10"/>
          <p:cNvSpPr txBox="1"/>
          <p:nvPr>
            <p:ph idx="2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85" name="Google Shape;185;p10"/>
          <p:cNvSpPr txBox="1"/>
          <p:nvPr>
            <p:ph idx="2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86" name="Google Shape;186;p1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1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95400"/>
            <a:ext cx="42966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50550" y="571400"/>
            <a:ext cx="42684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Afacad Flux"/>
              <a:buNone/>
              <a:defRPr b="1" sz="32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734300" y="2046025"/>
            <a:ext cx="35124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  <p15:guide id="21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5.png"/><Relationship Id="rId5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Relationship Id="rId4" Type="http://schemas.openxmlformats.org/officeDocument/2006/relationships/image" Target="../media/image19.gif"/><Relationship Id="rId5" Type="http://schemas.openxmlformats.org/officeDocument/2006/relationships/image" Target="../media/image5.jpg"/><Relationship Id="rId6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Relationship Id="rId4" Type="http://schemas.openxmlformats.org/officeDocument/2006/relationships/image" Target="../media/image21.gif"/><Relationship Id="rId5" Type="http://schemas.openxmlformats.org/officeDocument/2006/relationships/image" Target="../media/image16.gif"/><Relationship Id="rId6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1F38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type="title"/>
          </p:nvPr>
        </p:nvSpPr>
        <p:spPr>
          <a:xfrm>
            <a:off x="228600" y="457200"/>
            <a:ext cx="8686800" cy="16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Carrying Capacity &amp; The Tourism Paradox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89" name="Google Shape;489;p43" title="Lit-up-Parliament-Building-Board-Walk-2-1-49c68b985056a36_49c68d03-5056-a36a-0ab7208a0f90cf29-2048x1365.jpg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27962" l="0" r="0" t="27967"/>
          <a:stretch/>
        </p:blipFill>
        <p:spPr>
          <a:xfrm>
            <a:off x="976800" y="2569464"/>
            <a:ext cx="7190400" cy="2112000"/>
          </a:xfrm>
          <a:prstGeom prst="roundRect">
            <a:avLst>
              <a:gd fmla="val 16667" name="adj"/>
            </a:avLst>
          </a:prstGeom>
        </p:spPr>
      </p:pic>
      <p:sp>
        <p:nvSpPr>
          <p:cNvPr id="490" name="Google Shape;490;p43"/>
          <p:cNvSpPr/>
          <p:nvPr/>
        </p:nvSpPr>
        <p:spPr>
          <a:xfrm>
            <a:off x="-1208900" y="2569475"/>
            <a:ext cx="2050200" cy="211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8302700" y="2569475"/>
            <a:ext cx="2050200" cy="211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" name="Google Shape;493;p43"/>
          <p:cNvSpPr/>
          <p:nvPr/>
        </p:nvSpPr>
        <p:spPr>
          <a:xfrm>
            <a:off x="8726775" y="140100"/>
            <a:ext cx="318900" cy="2100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337525" y="1929450"/>
            <a:ext cx="513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Ella Strachan, Ann Sharma, Jarwin Sharma, Shae Llewellyn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>
            <p:ph type="title"/>
          </p:nvPr>
        </p:nvSpPr>
        <p:spPr>
          <a:xfrm>
            <a:off x="228600" y="457200"/>
            <a:ext cx="21012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facad Flux"/>
                <a:ea typeface="Afacad Flux"/>
                <a:cs typeface="Afacad Flux"/>
                <a:sym typeface="Afacad Flux"/>
              </a:rPr>
              <a:t>The Inner Harbour Bottleneck</a:t>
            </a:r>
            <a:endParaRPr b="1">
              <a:solidFill>
                <a:schemeClr val="accent1"/>
              </a:solidFill>
              <a:latin typeface="Afacad Flux"/>
              <a:ea typeface="Afacad Flux"/>
              <a:cs typeface="Afacad Flux"/>
              <a:sym typeface="Afacad Flu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pic>
        <p:nvPicPr>
          <p:cNvPr id="500" name="Google Shape;500;p44" title="busybusy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589" r="39249" t="0"/>
          <a:stretch/>
        </p:blipFill>
        <p:spPr>
          <a:xfrm>
            <a:off x="2423700" y="457200"/>
            <a:ext cx="2101200" cy="42264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501" name="Google Shape;501;p44"/>
          <p:cNvSpPr txBox="1"/>
          <p:nvPr>
            <p:ph idx="1" type="body"/>
          </p:nvPr>
        </p:nvSpPr>
        <p:spPr>
          <a:xfrm>
            <a:off x="120866" y="3153623"/>
            <a:ext cx="1722000" cy="1253100"/>
          </a:xfrm>
          <a:prstGeom prst="rect">
            <a:avLst/>
          </a:prstGeom>
          <a:ln>
            <a:noFill/>
          </a:ln>
        </p:spPr>
        <p:txBody>
          <a:bodyPr anchorCtr="0" anchor="b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5 block area </a:t>
            </a:r>
            <a:r>
              <a:rPr lang="en" sz="1300"/>
              <a:t>receives the greatest density of tourist traffic </a:t>
            </a:r>
            <a:endParaRPr sz="1300"/>
          </a:p>
        </p:txBody>
      </p:sp>
      <p:sp>
        <p:nvSpPr>
          <p:cNvPr id="502" name="Google Shape;502;p44"/>
          <p:cNvSpPr txBox="1"/>
          <p:nvPr>
            <p:ph idx="3" type="subTitle"/>
          </p:nvPr>
        </p:nvSpPr>
        <p:spPr>
          <a:xfrm>
            <a:off x="2621850" y="707500"/>
            <a:ext cx="1722000" cy="8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Victoria’s Inner Harbour Sees Record breaking </a:t>
            </a:r>
            <a:r>
              <a:rPr lang="en"/>
              <a:t>Tourism</a:t>
            </a:r>
            <a:r>
              <a:rPr lang="en"/>
              <a:t> Traffic</a:t>
            </a:r>
            <a:endParaRPr/>
          </a:p>
        </p:txBody>
      </p:sp>
      <p:pic>
        <p:nvPicPr>
          <p:cNvPr id="503" name="Google Shape;503;p44" title="traffic.jpeg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27346" r="27346" t="0"/>
          <a:stretch/>
        </p:blipFill>
        <p:spPr>
          <a:xfrm>
            <a:off x="4618800" y="457200"/>
            <a:ext cx="2101200" cy="4226400"/>
          </a:xfrm>
          <a:prstGeom prst="roundRect">
            <a:avLst>
              <a:gd fmla="val 16667" name="adj"/>
            </a:avLst>
          </a:prstGeom>
        </p:spPr>
      </p:pic>
      <p:sp>
        <p:nvSpPr>
          <p:cNvPr id="504" name="Google Shape;504;p44"/>
          <p:cNvSpPr txBox="1"/>
          <p:nvPr>
            <p:ph idx="6" type="subTitle"/>
          </p:nvPr>
        </p:nvSpPr>
        <p:spPr>
          <a:xfrm>
            <a:off x="4816950" y="707500"/>
            <a:ext cx="1722000" cy="9900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86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leads to transportation issues for locals and the disneyfication of downtown</a:t>
            </a:r>
            <a:endParaRPr/>
          </a:p>
        </p:txBody>
      </p:sp>
      <p:pic>
        <p:nvPicPr>
          <p:cNvPr id="505" name="Google Shape;505;p44" title="oakbay.jpg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38926" r="32486" t="0"/>
          <a:stretch/>
        </p:blipFill>
        <p:spPr>
          <a:xfrm>
            <a:off x="6813900" y="457200"/>
            <a:ext cx="2101200" cy="42264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506" name="Google Shape;506;p44"/>
          <p:cNvSpPr txBox="1"/>
          <p:nvPr>
            <p:ph idx="9" type="subTitle"/>
          </p:nvPr>
        </p:nvSpPr>
        <p:spPr>
          <a:xfrm>
            <a:off x="7012050" y="707500"/>
            <a:ext cx="1722000" cy="67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Areas in Victoria remain largely unvisited and do not benefit from tourism</a:t>
            </a:r>
            <a:endParaRPr/>
          </a:p>
        </p:txBody>
      </p:sp>
      <p:grpSp>
        <p:nvGrpSpPr>
          <p:cNvPr id="507" name="Google Shape;507;p44"/>
          <p:cNvGrpSpPr/>
          <p:nvPr/>
        </p:nvGrpSpPr>
        <p:grpSpPr>
          <a:xfrm>
            <a:off x="4300847" y="2305388"/>
            <a:ext cx="532224" cy="532224"/>
            <a:chOff x="4222649" y="2555800"/>
            <a:chExt cx="604800" cy="604800"/>
          </a:xfrm>
        </p:grpSpPr>
        <p:sp>
          <p:nvSpPr>
            <p:cNvPr id="508" name="Google Shape;508;p44"/>
            <p:cNvSpPr/>
            <p:nvPr/>
          </p:nvSpPr>
          <p:spPr>
            <a:xfrm rot="2700000">
              <a:off x="4311220" y="2644371"/>
              <a:ext cx="427658" cy="42765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09" name="Google Shape;509;p44"/>
            <p:cNvGrpSpPr/>
            <p:nvPr/>
          </p:nvGrpSpPr>
          <p:grpSpPr>
            <a:xfrm rot="2700000">
              <a:off x="4398044" y="2732780"/>
              <a:ext cx="250839" cy="250839"/>
              <a:chOff x="6251786" y="659047"/>
              <a:chExt cx="250842" cy="250842"/>
            </a:xfrm>
          </p:grpSpPr>
          <p:sp>
            <p:nvSpPr>
              <p:cNvPr id="510" name="Google Shape;510;p44"/>
              <p:cNvSpPr/>
              <p:nvPr/>
            </p:nvSpPr>
            <p:spPr>
              <a:xfrm rot="-2700000">
                <a:off x="6256849" y="727455"/>
                <a:ext cx="240717" cy="114027"/>
              </a:xfrm>
              <a:custGeom>
                <a:rect b="b" l="l" r="r" t="t"/>
                <a:pathLst>
                  <a:path extrusionOk="0" h="22601" w="47712">
                    <a:moveTo>
                      <a:pt x="36474" y="1"/>
                    </a:moveTo>
                    <a:lnTo>
                      <a:pt x="32896" y="3516"/>
                    </a:lnTo>
                    <a:lnTo>
                      <a:pt x="38106" y="8789"/>
                    </a:lnTo>
                    <a:lnTo>
                      <a:pt x="1" y="8789"/>
                    </a:lnTo>
                    <a:lnTo>
                      <a:pt x="1" y="13812"/>
                    </a:lnTo>
                    <a:lnTo>
                      <a:pt x="38106" y="13812"/>
                    </a:lnTo>
                    <a:lnTo>
                      <a:pt x="32833" y="19085"/>
                    </a:lnTo>
                    <a:lnTo>
                      <a:pt x="36411" y="22600"/>
                    </a:lnTo>
                    <a:lnTo>
                      <a:pt x="47711" y="11300"/>
                    </a:lnTo>
                    <a:lnTo>
                      <a:pt x="364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44"/>
              <p:cNvSpPr/>
              <p:nvPr/>
            </p:nvSpPr>
            <p:spPr>
              <a:xfrm>
                <a:off x="6436525" y="699100"/>
                <a:ext cx="26700" cy="11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44"/>
              <p:cNvSpPr/>
              <p:nvPr/>
            </p:nvSpPr>
            <p:spPr>
              <a:xfrm rot="5400000">
                <a:off x="6390925" y="652300"/>
                <a:ext cx="25500" cy="11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13" name="Google Shape;513;p44"/>
          <p:cNvGrpSpPr/>
          <p:nvPr/>
        </p:nvGrpSpPr>
        <p:grpSpPr>
          <a:xfrm>
            <a:off x="6501019" y="2305388"/>
            <a:ext cx="532224" cy="532224"/>
            <a:chOff x="4222649" y="2555800"/>
            <a:chExt cx="604800" cy="604800"/>
          </a:xfrm>
        </p:grpSpPr>
        <p:sp>
          <p:nvSpPr>
            <p:cNvPr id="514" name="Google Shape;514;p44"/>
            <p:cNvSpPr/>
            <p:nvPr/>
          </p:nvSpPr>
          <p:spPr>
            <a:xfrm rot="2700000">
              <a:off x="4311220" y="2644371"/>
              <a:ext cx="427658" cy="42765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15" name="Google Shape;515;p44"/>
            <p:cNvGrpSpPr/>
            <p:nvPr/>
          </p:nvGrpSpPr>
          <p:grpSpPr>
            <a:xfrm rot="2700000">
              <a:off x="4398044" y="2732780"/>
              <a:ext cx="250839" cy="250839"/>
              <a:chOff x="6251786" y="659047"/>
              <a:chExt cx="250842" cy="250842"/>
            </a:xfrm>
          </p:grpSpPr>
          <p:sp>
            <p:nvSpPr>
              <p:cNvPr id="516" name="Google Shape;516;p44"/>
              <p:cNvSpPr/>
              <p:nvPr/>
            </p:nvSpPr>
            <p:spPr>
              <a:xfrm rot="-2700000">
                <a:off x="6256849" y="727455"/>
                <a:ext cx="240717" cy="114027"/>
              </a:xfrm>
              <a:custGeom>
                <a:rect b="b" l="l" r="r" t="t"/>
                <a:pathLst>
                  <a:path extrusionOk="0" h="22601" w="47712">
                    <a:moveTo>
                      <a:pt x="36474" y="1"/>
                    </a:moveTo>
                    <a:lnTo>
                      <a:pt x="32896" y="3516"/>
                    </a:lnTo>
                    <a:lnTo>
                      <a:pt x="38106" y="8789"/>
                    </a:lnTo>
                    <a:lnTo>
                      <a:pt x="1" y="8789"/>
                    </a:lnTo>
                    <a:lnTo>
                      <a:pt x="1" y="13812"/>
                    </a:lnTo>
                    <a:lnTo>
                      <a:pt x="38106" y="13812"/>
                    </a:lnTo>
                    <a:lnTo>
                      <a:pt x="32833" y="19085"/>
                    </a:lnTo>
                    <a:lnTo>
                      <a:pt x="36411" y="22600"/>
                    </a:lnTo>
                    <a:lnTo>
                      <a:pt x="47711" y="11300"/>
                    </a:lnTo>
                    <a:lnTo>
                      <a:pt x="364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44"/>
              <p:cNvSpPr/>
              <p:nvPr/>
            </p:nvSpPr>
            <p:spPr>
              <a:xfrm>
                <a:off x="6436525" y="699100"/>
                <a:ext cx="26700" cy="11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44"/>
              <p:cNvSpPr/>
              <p:nvPr/>
            </p:nvSpPr>
            <p:spPr>
              <a:xfrm rot="5400000">
                <a:off x="6390925" y="652300"/>
                <a:ext cx="25500" cy="11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519" name="Google Shape;519;p44"/>
          <p:cNvSpPr/>
          <p:nvPr/>
        </p:nvSpPr>
        <p:spPr>
          <a:xfrm>
            <a:off x="181100" y="125600"/>
            <a:ext cx="275400" cy="26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8734050" y="125600"/>
            <a:ext cx="275400" cy="26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21" name="Google Shape;521;p44"/>
          <p:cNvCxnSpPr/>
          <p:nvPr/>
        </p:nvCxnSpPr>
        <p:spPr>
          <a:xfrm flipH="1" rot="10800000">
            <a:off x="1808011" y="3966939"/>
            <a:ext cx="507300" cy="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44"/>
          <p:cNvSpPr txBox="1"/>
          <p:nvPr>
            <p:ph idx="1" type="body"/>
          </p:nvPr>
        </p:nvSpPr>
        <p:spPr>
          <a:xfrm>
            <a:off x="120866" y="1914873"/>
            <a:ext cx="2061900" cy="1253100"/>
          </a:xfrm>
          <a:prstGeom prst="rect">
            <a:avLst/>
          </a:prstGeom>
          <a:ln>
            <a:noFill/>
          </a:ln>
        </p:spPr>
        <p:txBody>
          <a:bodyPr anchorCtr="0" anchor="b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Many tourists do not enjoy large crowds but struggle to find areas to explore other than downtown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45"/>
          <p:cNvSpPr txBox="1"/>
          <p:nvPr/>
        </p:nvSpPr>
        <p:spPr>
          <a:xfrm>
            <a:off x="243450" y="888300"/>
            <a:ext cx="4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Tourism app to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“Explore Victoria like a local”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243450" y="1615975"/>
            <a:ext cx="3783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oal: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Distribute tourism traffic from high density areas (Downtown) by recommending less busy areas to visit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Many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hidden gems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frequented by locals go undiscovered by tourists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Our app can help small businesses and neighbourhoods become more popular while decreasing high density areas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Solves the issue of “What to do today?”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32" name="Google Shape;532;p45" title="tempImageoKuCUC.gif"/>
          <p:cNvPicPr preferRelativeResize="0"/>
          <p:nvPr/>
        </p:nvPicPr>
        <p:blipFill rotWithShape="1">
          <a:blip r:embed="rId3">
            <a:alphaModFix/>
          </a:blip>
          <a:srcRect b="19683" l="-590" r="590" t="4873"/>
          <a:stretch/>
        </p:blipFill>
        <p:spPr>
          <a:xfrm>
            <a:off x="5142550" y="1071175"/>
            <a:ext cx="1673700" cy="168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3" name="Google Shape;533;p45" title="tempImageQvBw3O.gif"/>
          <p:cNvPicPr preferRelativeResize="0"/>
          <p:nvPr/>
        </p:nvPicPr>
        <p:blipFill rotWithShape="1">
          <a:blip r:embed="rId4">
            <a:alphaModFix/>
          </a:blip>
          <a:srcRect b="29476" l="20107" r="15855" t="22209"/>
          <a:stretch/>
        </p:blipFill>
        <p:spPr>
          <a:xfrm>
            <a:off x="6982375" y="1071125"/>
            <a:ext cx="1673700" cy="168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p45" title="8369675C-5380-4D63-A089-E075DDF81B8E.JPG"/>
          <p:cNvPicPr preferRelativeResize="0"/>
          <p:nvPr/>
        </p:nvPicPr>
        <p:blipFill rotWithShape="1">
          <a:blip r:embed="rId5">
            <a:alphaModFix/>
          </a:blip>
          <a:srcRect b="35627" l="0" r="0" t="8998"/>
          <a:stretch/>
        </p:blipFill>
        <p:spPr>
          <a:xfrm>
            <a:off x="5142550" y="2949875"/>
            <a:ext cx="1673700" cy="164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45" title="Albert_Einstein_sticks_his_tongue.jpg"/>
          <p:cNvPicPr preferRelativeResize="0"/>
          <p:nvPr/>
        </p:nvPicPr>
        <p:blipFill rotWithShape="1">
          <a:blip r:embed="rId6">
            <a:alphaModFix/>
          </a:blip>
          <a:srcRect b="11473" l="0" r="0" t="11473"/>
          <a:stretch/>
        </p:blipFill>
        <p:spPr>
          <a:xfrm>
            <a:off x="7011375" y="2949875"/>
            <a:ext cx="1673700" cy="164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6" name="Google Shape;536;p45"/>
          <p:cNvSpPr txBox="1"/>
          <p:nvPr/>
        </p:nvSpPr>
        <p:spPr>
          <a:xfrm>
            <a:off x="5492700" y="426601"/>
            <a:ext cx="26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Locals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/>
          <p:nvPr/>
        </p:nvSpPr>
        <p:spPr>
          <a:xfrm>
            <a:off x="2423700" y="1103700"/>
            <a:ext cx="2101200" cy="3579900"/>
          </a:xfrm>
          <a:prstGeom prst="roundRect">
            <a:avLst>
              <a:gd fmla="val 11886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2" name="Google Shape;542;p46"/>
          <p:cNvSpPr/>
          <p:nvPr/>
        </p:nvSpPr>
        <p:spPr>
          <a:xfrm>
            <a:off x="4618950" y="1103700"/>
            <a:ext cx="2101200" cy="3579900"/>
          </a:xfrm>
          <a:prstGeom prst="roundRect">
            <a:avLst>
              <a:gd fmla="val 11886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3" name="Google Shape;543;p46"/>
          <p:cNvSpPr/>
          <p:nvPr/>
        </p:nvSpPr>
        <p:spPr>
          <a:xfrm>
            <a:off x="228600" y="1103600"/>
            <a:ext cx="2101200" cy="3579900"/>
          </a:xfrm>
          <a:prstGeom prst="roundRect">
            <a:avLst>
              <a:gd fmla="val 11886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4" name="Google Shape;544;p46"/>
          <p:cNvSpPr/>
          <p:nvPr/>
        </p:nvSpPr>
        <p:spPr>
          <a:xfrm>
            <a:off x="6814050" y="1103700"/>
            <a:ext cx="2101200" cy="3579900"/>
          </a:xfrm>
          <a:prstGeom prst="roundRect">
            <a:avLst>
              <a:gd fmla="val 11886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5" name="Google Shape;545;p46" title="tempImageSolvlw.gif"/>
          <p:cNvPicPr preferRelativeResize="0"/>
          <p:nvPr/>
        </p:nvPicPr>
        <p:blipFill rotWithShape="1">
          <a:blip r:embed="rId3">
            <a:alphaModFix/>
          </a:blip>
          <a:srcRect b="0" l="6483" r="6492" t="0"/>
          <a:stretch/>
        </p:blipFill>
        <p:spPr>
          <a:xfrm>
            <a:off x="2615025" y="1362000"/>
            <a:ext cx="1673700" cy="144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6" name="Google Shape;546;p46" title="tempImageKGbumM.gif"/>
          <p:cNvPicPr preferRelativeResize="0"/>
          <p:nvPr/>
        </p:nvPicPr>
        <p:blipFill rotWithShape="1">
          <a:blip r:embed="rId4">
            <a:alphaModFix/>
          </a:blip>
          <a:srcRect b="33578" l="0" r="0" t="1783"/>
          <a:stretch/>
        </p:blipFill>
        <p:spPr>
          <a:xfrm>
            <a:off x="7011375" y="1362000"/>
            <a:ext cx="1673700" cy="144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7" name="Google Shape;547;p46" title="tempImageCbsDOc.gif"/>
          <p:cNvPicPr preferRelativeResize="0"/>
          <p:nvPr/>
        </p:nvPicPr>
        <p:blipFill rotWithShape="1">
          <a:blip r:embed="rId5">
            <a:alphaModFix/>
          </a:blip>
          <a:srcRect b="25250" l="0" r="0" t="21364"/>
          <a:stretch/>
        </p:blipFill>
        <p:spPr>
          <a:xfrm>
            <a:off x="424600" y="1362001"/>
            <a:ext cx="1673700" cy="144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p46" title="tempImagey63Zyp.gif"/>
          <p:cNvPicPr preferRelativeResize="0"/>
          <p:nvPr/>
        </p:nvPicPr>
        <p:blipFill rotWithShape="1">
          <a:blip r:embed="rId6">
            <a:alphaModFix/>
          </a:blip>
          <a:srcRect b="14426" l="0" r="0" t="20935"/>
          <a:stretch/>
        </p:blipFill>
        <p:spPr>
          <a:xfrm>
            <a:off x="4815350" y="1362000"/>
            <a:ext cx="1673700" cy="144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46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Hidden Gems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0" name="Google Shape;550;p46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Cattle Point Lookout</a:t>
            </a:r>
            <a:endParaRPr/>
          </a:p>
        </p:txBody>
      </p:sp>
      <p:sp>
        <p:nvSpPr>
          <p:cNvPr id="551" name="Google Shape;551;p46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Point</a:t>
            </a:r>
            <a:endParaRPr/>
          </a:p>
        </p:txBody>
      </p:sp>
      <p:sp>
        <p:nvSpPr>
          <p:cNvPr id="552" name="Google Shape;552;p46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scenic lookout onto the ocean along Beach drive. Perfect for a stroll along the ocean or if you can find one during your stay, a refreshing bike ride.</a:t>
            </a:r>
            <a:endParaRPr/>
          </a:p>
        </p:txBody>
      </p:sp>
      <p:sp>
        <p:nvSpPr>
          <p:cNvPr id="553" name="Google Shape;553;p46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Beach</a:t>
            </a:r>
            <a:endParaRPr/>
          </a:p>
        </p:txBody>
      </p:sp>
      <p:sp>
        <p:nvSpPr>
          <p:cNvPr id="554" name="Google Shape;554;p46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Cadboro Bay</a:t>
            </a:r>
            <a:endParaRPr/>
          </a:p>
        </p:txBody>
      </p:sp>
      <p:sp>
        <p:nvSpPr>
          <p:cNvPr id="555" name="Google Shape;555;p46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secluded beach frequented by UVic students and those brave enough to tough out against </a:t>
            </a:r>
            <a:r>
              <a:rPr lang="en"/>
              <a:t>the chilly pacific for a pulsar plunge.</a:t>
            </a:r>
            <a:endParaRPr/>
          </a:p>
        </p:txBody>
      </p:sp>
      <p:sp>
        <p:nvSpPr>
          <p:cNvPr id="556" name="Google Shape;556;p46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</a:t>
            </a:r>
            <a:endParaRPr/>
          </a:p>
        </p:txBody>
      </p:sp>
      <p:sp>
        <p:nvSpPr>
          <p:cNvPr id="557" name="Google Shape;557;p46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Cove</a:t>
            </a:r>
            <a:endParaRPr/>
          </a:p>
        </p:txBody>
      </p:sp>
      <p:sp>
        <p:nvSpPr>
          <p:cNvPr id="558" name="Google Shape;558;p46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favourite place for cheap and delicious eats. A daily staple in the UVIC diet and NOT a primary cause of stomach problems or disordered eating</a:t>
            </a:r>
            <a:endParaRPr/>
          </a:p>
        </p:txBody>
      </p:sp>
      <p:sp>
        <p:nvSpPr>
          <p:cNvPr id="559" name="Google Shape;559;p46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Walking/Cycling Path</a:t>
            </a:r>
            <a:endParaRPr/>
          </a:p>
        </p:txBody>
      </p:sp>
      <p:sp>
        <p:nvSpPr>
          <p:cNvPr id="560" name="Google Shape;560;p46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Galloping Goose Trail</a:t>
            </a:r>
            <a:endParaRPr/>
          </a:p>
        </p:txBody>
      </p:sp>
      <p:sp>
        <p:nvSpPr>
          <p:cNvPr id="561" name="Google Shape;561;p46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the local active lifestyle on victoria’s </a:t>
            </a:r>
            <a:r>
              <a:rPr lang="en"/>
              <a:t>55 km</a:t>
            </a:r>
            <a:r>
              <a:rPr lang="en"/>
              <a:t> long multi-use trail. This path will take you through urban, rural, and wilderness areas, allowing you to discover all parts of Victoria.</a:t>
            </a: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>
            <p:ph type="title"/>
          </p:nvPr>
        </p:nvSpPr>
        <p:spPr>
          <a:xfrm>
            <a:off x="228600" y="44644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Sketches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9" name="Google Shape;569;p47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0" name="Google Shape;570;p47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1" name="Google Shape;571;p47"/>
          <p:cNvPicPr preferRelativeResize="0"/>
          <p:nvPr/>
        </p:nvPicPr>
        <p:blipFill rotWithShape="1">
          <a:blip r:embed="rId3">
            <a:alphaModFix/>
          </a:blip>
          <a:srcRect b="5555" l="0" r="0" t="5563"/>
          <a:stretch/>
        </p:blipFill>
        <p:spPr>
          <a:xfrm>
            <a:off x="438150" y="1244150"/>
            <a:ext cx="3934200" cy="29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2" name="Google Shape;572;p47"/>
          <p:cNvPicPr preferRelativeResize="0"/>
          <p:nvPr/>
        </p:nvPicPr>
        <p:blipFill rotWithShape="1">
          <a:blip r:embed="rId4">
            <a:alphaModFix/>
          </a:blip>
          <a:srcRect b="0" l="787" r="787" t="0"/>
          <a:stretch/>
        </p:blipFill>
        <p:spPr>
          <a:xfrm>
            <a:off x="4771654" y="1244150"/>
            <a:ext cx="3934200" cy="29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8"/>
          <p:cNvSpPr txBox="1"/>
          <p:nvPr>
            <p:ph type="title"/>
          </p:nvPr>
        </p:nvSpPr>
        <p:spPr>
          <a:xfrm>
            <a:off x="228600" y="44644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Mock App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8" name="Google Shape;578;p48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9" name="Google Shape;579;p48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0" name="Google Shape;580;p48" title="Screenshot 2026-01-31 at 1.41.09 PM.png"/>
          <p:cNvPicPr preferRelativeResize="0"/>
          <p:nvPr/>
        </p:nvPicPr>
        <p:blipFill rotWithShape="1">
          <a:blip r:embed="rId3">
            <a:alphaModFix/>
          </a:blip>
          <a:srcRect b="1522" l="3947" r="0" t="1531"/>
          <a:stretch/>
        </p:blipFill>
        <p:spPr>
          <a:xfrm>
            <a:off x="1480175" y="1141627"/>
            <a:ext cx="1951800" cy="35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p48" title="Screenshot 2026-01-31 at 1.43.32 PM.png"/>
          <p:cNvPicPr preferRelativeResize="0"/>
          <p:nvPr/>
        </p:nvPicPr>
        <p:blipFill rotWithShape="1">
          <a:blip r:embed="rId4">
            <a:alphaModFix/>
          </a:blip>
          <a:srcRect b="0" l="2832" r="493" t="0"/>
          <a:stretch/>
        </p:blipFill>
        <p:spPr>
          <a:xfrm>
            <a:off x="3676610" y="1141627"/>
            <a:ext cx="1905600" cy="35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48" title="Screenshot 2026-01-31 at 1.43.42 PM.png"/>
          <p:cNvPicPr preferRelativeResize="0"/>
          <p:nvPr/>
        </p:nvPicPr>
        <p:blipFill rotWithShape="1">
          <a:blip r:embed="rId5">
            <a:alphaModFix/>
          </a:blip>
          <a:srcRect b="0" l="1190" r="1190" t="0"/>
          <a:stretch/>
        </p:blipFill>
        <p:spPr>
          <a:xfrm>
            <a:off x="5758233" y="1110700"/>
            <a:ext cx="1905600" cy="35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8" name="Google Shape;588;p49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9" name="Google Shape;589;p49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0" name="Google Shape;590;p49" title="Find-the-Popular-times-header-2.png"/>
          <p:cNvPicPr preferRelativeResize="0"/>
          <p:nvPr/>
        </p:nvPicPr>
        <p:blipFill rotWithShape="1">
          <a:blip r:embed="rId3">
            <a:alphaModFix/>
          </a:blip>
          <a:srcRect b="3174" l="0" r="0" t="3174"/>
          <a:stretch/>
        </p:blipFill>
        <p:spPr>
          <a:xfrm>
            <a:off x="4741875" y="1255999"/>
            <a:ext cx="3333600" cy="210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1" name="Google Shape;591;p49" title="canvas.png"/>
          <p:cNvPicPr preferRelativeResize="0"/>
          <p:nvPr/>
        </p:nvPicPr>
        <p:blipFill rotWithShape="1">
          <a:blip r:embed="rId4">
            <a:alphaModFix/>
          </a:blip>
          <a:srcRect b="31304" l="0" r="0" t="33098"/>
          <a:stretch/>
        </p:blipFill>
        <p:spPr>
          <a:xfrm>
            <a:off x="4771638" y="3691683"/>
            <a:ext cx="3274074" cy="6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9"/>
          <p:cNvSpPr txBox="1"/>
          <p:nvPr/>
        </p:nvSpPr>
        <p:spPr>
          <a:xfrm>
            <a:off x="535950" y="1344575"/>
            <a:ext cx="3274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Takes existing landmarks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Allows individuals to input destinations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Busyness based on Google’s “popular times” data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Each destination receives a busyness score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Recommends destinations based on busyness, distance, and rating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/>
          <p:nvPr/>
        </p:nvSpPr>
        <p:spPr>
          <a:xfrm>
            <a:off x="1680450" y="1709850"/>
            <a:ext cx="578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rPr>
              <a:t>DEMO</a:t>
            </a:r>
            <a:endParaRPr sz="15000">
              <a:solidFill>
                <a:schemeClr val="dk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598" name="Google Shape;598;p50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870505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1F38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rait of a beautiful mature woman with hand on chin (Provided by Getty Images)" id="604" name="Google Shape;604;p51"/>
          <p:cNvPicPr preferRelativeResize="0"/>
          <p:nvPr/>
        </p:nvPicPr>
        <p:blipFill rotWithShape="1">
          <a:blip r:embed="rId3">
            <a:alphaModFix/>
          </a:blip>
          <a:srcRect b="2037" l="34182" r="632" t="0"/>
          <a:stretch/>
        </p:blipFill>
        <p:spPr>
          <a:xfrm>
            <a:off x="4794100" y="3489350"/>
            <a:ext cx="775500" cy="7773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</p:pic>
      <p:sp>
        <p:nvSpPr>
          <p:cNvPr id="605" name="Google Shape;605;p51"/>
          <p:cNvSpPr txBox="1"/>
          <p:nvPr>
            <p:ph type="title"/>
          </p:nvPr>
        </p:nvSpPr>
        <p:spPr>
          <a:xfrm>
            <a:off x="228600" y="457200"/>
            <a:ext cx="4296600" cy="17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</a:rPr>
              <a:t>Thank you!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606" name="Google Shape;606;p51"/>
          <p:cNvSpPr txBox="1"/>
          <p:nvPr>
            <p:ph idx="1" type="subTitle"/>
          </p:nvPr>
        </p:nvSpPr>
        <p:spPr>
          <a:xfrm>
            <a:off x="5725725" y="3489356"/>
            <a:ext cx="25938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</a:t>
            </a:r>
            <a:r>
              <a:rPr lang="en"/>
              <a:t>ny</a:t>
            </a:r>
            <a:r>
              <a:rPr lang="en"/>
              <a:t> </a:t>
            </a:r>
            <a:r>
              <a:rPr lang="en"/>
              <a:t>questions, contact: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name@example.com</a:t>
            </a:r>
            <a:endParaRPr b="1"/>
          </a:p>
        </p:txBody>
      </p:sp>
      <p:sp>
        <p:nvSpPr>
          <p:cNvPr id="607" name="Google Shape;607;p51"/>
          <p:cNvSpPr/>
          <p:nvPr/>
        </p:nvSpPr>
        <p:spPr>
          <a:xfrm>
            <a:off x="4129300" y="3337800"/>
            <a:ext cx="4911600" cy="16416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8" name="Google Shape;608;p51" title="44decc41-ac65-4e22-8082-1b2379bd2f0c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5577" l="0" r="0" t="15584"/>
          <a:stretch/>
        </p:blipFill>
        <p:spPr>
          <a:xfrm>
            <a:off x="205350" y="1371625"/>
            <a:ext cx="8733300" cy="3381600"/>
          </a:xfrm>
          <a:prstGeom prst="roundRect">
            <a:avLst>
              <a:gd fmla="val 16667" name="adj"/>
            </a:avLst>
          </a:prstGeom>
        </p:spPr>
      </p:pic>
      <p:sp>
        <p:nvSpPr>
          <p:cNvPr id="609" name="Google Shape;609;p51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51"/>
          <p:cNvSpPr/>
          <p:nvPr/>
        </p:nvSpPr>
        <p:spPr>
          <a:xfrm>
            <a:off x="8798400" y="159550"/>
            <a:ext cx="318900" cy="2100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ural">
  <a:themeElements>
    <a:clrScheme name="Simple Light">
      <a:dk1>
        <a:srgbClr val="FAFAFA"/>
      </a:dk1>
      <a:lt1>
        <a:srgbClr val="000000"/>
      </a:lt1>
      <a:dk2>
        <a:srgbClr val="013D27"/>
      </a:dk2>
      <a:lt2>
        <a:srgbClr val="E9FFE5"/>
      </a:lt2>
      <a:accent1>
        <a:srgbClr val="03C704"/>
      </a:accent1>
      <a:accent2>
        <a:srgbClr val="8CEA7D"/>
      </a:accent2>
      <a:accent3>
        <a:srgbClr val="00AA01"/>
      </a:accent3>
      <a:accent4>
        <a:srgbClr val="3C4043"/>
      </a:accent4>
      <a:accent5>
        <a:srgbClr val="8D8D8D"/>
      </a:accent5>
      <a:accent6>
        <a:srgbClr val="EDEEF0"/>
      </a:accent6>
      <a:hlink>
        <a:srgbClr val="8CEA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